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1"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 id="282" r:id="rId27"/>
    <p:sldId id="281" r:id="rId28"/>
    <p:sldId id="283" r:id="rId29"/>
    <p:sldId id="284" r:id="rId30"/>
    <p:sldId id="288" r:id="rId31"/>
    <p:sldId id="285" r:id="rId32"/>
    <p:sldId id="286"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692CE6-9439-EE46-9B3A-127EB2C7B363}" v="114" dt="2024-07-05T15:49:05.7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9"/>
    <p:restoredTop sz="94639"/>
  </p:normalViewPr>
  <p:slideViewPr>
    <p:cSldViewPr snapToGrid="0">
      <p:cViewPr varScale="1">
        <p:scale>
          <a:sx n="84" d="100"/>
          <a:sy n="84" d="100"/>
        </p:scale>
        <p:origin x="192" y="1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rkan Erdoğan" userId="b8c7a3bc-42c5-40ca-9a7d-26c0fc58e605" providerId="ADAL" clId="{35692CE6-9439-EE46-9B3A-127EB2C7B363}"/>
    <pc:docChg chg="undo redo custSel addSld delSld modSld sldOrd">
      <pc:chgData name="Furkan Erdoğan" userId="b8c7a3bc-42c5-40ca-9a7d-26c0fc58e605" providerId="ADAL" clId="{35692CE6-9439-EE46-9B3A-127EB2C7B363}" dt="2024-07-05T15:49:14.605" v="708" actId="14100"/>
      <pc:docMkLst>
        <pc:docMk/>
      </pc:docMkLst>
      <pc:sldChg chg="modSp mod ord">
        <pc:chgData name="Furkan Erdoğan" userId="b8c7a3bc-42c5-40ca-9a7d-26c0fc58e605" providerId="ADAL" clId="{35692CE6-9439-EE46-9B3A-127EB2C7B363}" dt="2024-07-05T13:37:20.942" v="195" actId="255"/>
        <pc:sldMkLst>
          <pc:docMk/>
          <pc:sldMk cId="3289461829" sldId="260"/>
        </pc:sldMkLst>
        <pc:spChg chg="mod">
          <ac:chgData name="Furkan Erdoğan" userId="b8c7a3bc-42c5-40ca-9a7d-26c0fc58e605" providerId="ADAL" clId="{35692CE6-9439-EE46-9B3A-127EB2C7B363}" dt="2024-07-05T13:21:05.446" v="15" actId="20577"/>
          <ac:spMkLst>
            <pc:docMk/>
            <pc:sldMk cId="3289461829" sldId="260"/>
            <ac:spMk id="2" creationId="{FC87DD0D-FC5A-EE01-5205-F5E5DF06E05D}"/>
          </ac:spMkLst>
        </pc:spChg>
        <pc:spChg chg="mod">
          <ac:chgData name="Furkan Erdoğan" userId="b8c7a3bc-42c5-40ca-9a7d-26c0fc58e605" providerId="ADAL" clId="{35692CE6-9439-EE46-9B3A-127EB2C7B363}" dt="2024-07-05T13:37:20.942" v="195" actId="255"/>
          <ac:spMkLst>
            <pc:docMk/>
            <pc:sldMk cId="3289461829" sldId="260"/>
            <ac:spMk id="3" creationId="{51BE2CE7-5232-85DB-7E78-817470AF593D}"/>
          </ac:spMkLst>
        </pc:spChg>
      </pc:sldChg>
      <pc:sldChg chg="modSp add mod">
        <pc:chgData name="Furkan Erdoğan" userId="b8c7a3bc-42c5-40ca-9a7d-26c0fc58e605" providerId="ADAL" clId="{35692CE6-9439-EE46-9B3A-127EB2C7B363}" dt="2024-07-05T13:37:25.963" v="196" actId="255"/>
        <pc:sldMkLst>
          <pc:docMk/>
          <pc:sldMk cId="2764685681" sldId="261"/>
        </pc:sldMkLst>
        <pc:spChg chg="mod">
          <ac:chgData name="Furkan Erdoğan" userId="b8c7a3bc-42c5-40ca-9a7d-26c0fc58e605" providerId="ADAL" clId="{35692CE6-9439-EE46-9B3A-127EB2C7B363}" dt="2024-07-05T13:22:37.599" v="21"/>
          <ac:spMkLst>
            <pc:docMk/>
            <pc:sldMk cId="2764685681" sldId="261"/>
            <ac:spMk id="2" creationId="{FC87DD0D-FC5A-EE01-5205-F5E5DF06E05D}"/>
          </ac:spMkLst>
        </pc:spChg>
        <pc:spChg chg="mod">
          <ac:chgData name="Furkan Erdoğan" userId="b8c7a3bc-42c5-40ca-9a7d-26c0fc58e605" providerId="ADAL" clId="{35692CE6-9439-EE46-9B3A-127EB2C7B363}" dt="2024-07-05T13:37:25.963" v="196" actId="255"/>
          <ac:spMkLst>
            <pc:docMk/>
            <pc:sldMk cId="2764685681" sldId="261"/>
            <ac:spMk id="3" creationId="{51BE2CE7-5232-85DB-7E78-817470AF593D}"/>
          </ac:spMkLst>
        </pc:spChg>
      </pc:sldChg>
      <pc:sldChg chg="modSp add mod">
        <pc:chgData name="Furkan Erdoğan" userId="b8c7a3bc-42c5-40ca-9a7d-26c0fc58e605" providerId="ADAL" clId="{35692CE6-9439-EE46-9B3A-127EB2C7B363}" dt="2024-07-05T13:37:32.184" v="197" actId="255"/>
        <pc:sldMkLst>
          <pc:docMk/>
          <pc:sldMk cId="2189299066" sldId="262"/>
        </pc:sldMkLst>
        <pc:spChg chg="mod">
          <ac:chgData name="Furkan Erdoğan" userId="b8c7a3bc-42c5-40ca-9a7d-26c0fc58e605" providerId="ADAL" clId="{35692CE6-9439-EE46-9B3A-127EB2C7B363}" dt="2024-07-05T13:23:37.199" v="26"/>
          <ac:spMkLst>
            <pc:docMk/>
            <pc:sldMk cId="2189299066" sldId="262"/>
            <ac:spMk id="2" creationId="{FC87DD0D-FC5A-EE01-5205-F5E5DF06E05D}"/>
          </ac:spMkLst>
        </pc:spChg>
        <pc:spChg chg="mod">
          <ac:chgData name="Furkan Erdoğan" userId="b8c7a3bc-42c5-40ca-9a7d-26c0fc58e605" providerId="ADAL" clId="{35692CE6-9439-EE46-9B3A-127EB2C7B363}" dt="2024-07-05T13:37:32.184" v="197" actId="255"/>
          <ac:spMkLst>
            <pc:docMk/>
            <pc:sldMk cId="2189299066" sldId="262"/>
            <ac:spMk id="3" creationId="{51BE2CE7-5232-85DB-7E78-817470AF593D}"/>
          </ac:spMkLst>
        </pc:spChg>
      </pc:sldChg>
      <pc:sldChg chg="modSp add mod">
        <pc:chgData name="Furkan Erdoğan" userId="b8c7a3bc-42c5-40ca-9a7d-26c0fc58e605" providerId="ADAL" clId="{35692CE6-9439-EE46-9B3A-127EB2C7B363}" dt="2024-07-05T13:37:40.225" v="198" actId="255"/>
        <pc:sldMkLst>
          <pc:docMk/>
          <pc:sldMk cId="3976962733" sldId="263"/>
        </pc:sldMkLst>
        <pc:spChg chg="mod">
          <ac:chgData name="Furkan Erdoğan" userId="b8c7a3bc-42c5-40ca-9a7d-26c0fc58e605" providerId="ADAL" clId="{35692CE6-9439-EE46-9B3A-127EB2C7B363}" dt="2024-07-05T13:24:05.960" v="31"/>
          <ac:spMkLst>
            <pc:docMk/>
            <pc:sldMk cId="3976962733" sldId="263"/>
            <ac:spMk id="2" creationId="{FC87DD0D-FC5A-EE01-5205-F5E5DF06E05D}"/>
          </ac:spMkLst>
        </pc:spChg>
        <pc:spChg chg="mod">
          <ac:chgData name="Furkan Erdoğan" userId="b8c7a3bc-42c5-40ca-9a7d-26c0fc58e605" providerId="ADAL" clId="{35692CE6-9439-EE46-9B3A-127EB2C7B363}" dt="2024-07-05T13:37:40.225" v="198" actId="255"/>
          <ac:spMkLst>
            <pc:docMk/>
            <pc:sldMk cId="3976962733" sldId="263"/>
            <ac:spMk id="3" creationId="{51BE2CE7-5232-85DB-7E78-817470AF593D}"/>
          </ac:spMkLst>
        </pc:spChg>
      </pc:sldChg>
      <pc:sldChg chg="modSp add mod">
        <pc:chgData name="Furkan Erdoğan" userId="b8c7a3bc-42c5-40ca-9a7d-26c0fc58e605" providerId="ADAL" clId="{35692CE6-9439-EE46-9B3A-127EB2C7B363}" dt="2024-07-05T13:37:48.834" v="199" actId="255"/>
        <pc:sldMkLst>
          <pc:docMk/>
          <pc:sldMk cId="2981932540" sldId="264"/>
        </pc:sldMkLst>
        <pc:spChg chg="mod">
          <ac:chgData name="Furkan Erdoğan" userId="b8c7a3bc-42c5-40ca-9a7d-26c0fc58e605" providerId="ADAL" clId="{35692CE6-9439-EE46-9B3A-127EB2C7B363}" dt="2024-07-05T13:24:40.085" v="44" actId="20577"/>
          <ac:spMkLst>
            <pc:docMk/>
            <pc:sldMk cId="2981932540" sldId="264"/>
            <ac:spMk id="2" creationId="{FC87DD0D-FC5A-EE01-5205-F5E5DF06E05D}"/>
          </ac:spMkLst>
        </pc:spChg>
        <pc:spChg chg="mod">
          <ac:chgData name="Furkan Erdoğan" userId="b8c7a3bc-42c5-40ca-9a7d-26c0fc58e605" providerId="ADAL" clId="{35692CE6-9439-EE46-9B3A-127EB2C7B363}" dt="2024-07-05T13:37:48.834" v="199" actId="255"/>
          <ac:spMkLst>
            <pc:docMk/>
            <pc:sldMk cId="2981932540" sldId="264"/>
            <ac:spMk id="3" creationId="{51BE2CE7-5232-85DB-7E78-817470AF593D}"/>
          </ac:spMkLst>
        </pc:spChg>
      </pc:sldChg>
      <pc:sldChg chg="modSp add mod">
        <pc:chgData name="Furkan Erdoğan" userId="b8c7a3bc-42c5-40ca-9a7d-26c0fc58e605" providerId="ADAL" clId="{35692CE6-9439-EE46-9B3A-127EB2C7B363}" dt="2024-07-05T13:38:32.576" v="201" actId="255"/>
        <pc:sldMkLst>
          <pc:docMk/>
          <pc:sldMk cId="188528697" sldId="265"/>
        </pc:sldMkLst>
        <pc:spChg chg="mod">
          <ac:chgData name="Furkan Erdoğan" userId="b8c7a3bc-42c5-40ca-9a7d-26c0fc58e605" providerId="ADAL" clId="{35692CE6-9439-EE46-9B3A-127EB2C7B363}" dt="2024-07-05T13:27:50.372" v="57" actId="20577"/>
          <ac:spMkLst>
            <pc:docMk/>
            <pc:sldMk cId="188528697" sldId="265"/>
            <ac:spMk id="2" creationId="{FC87DD0D-FC5A-EE01-5205-F5E5DF06E05D}"/>
          </ac:spMkLst>
        </pc:spChg>
        <pc:spChg chg="mod">
          <ac:chgData name="Furkan Erdoğan" userId="b8c7a3bc-42c5-40ca-9a7d-26c0fc58e605" providerId="ADAL" clId="{35692CE6-9439-EE46-9B3A-127EB2C7B363}" dt="2024-07-05T13:38:32.576" v="201" actId="255"/>
          <ac:spMkLst>
            <pc:docMk/>
            <pc:sldMk cId="188528697" sldId="265"/>
            <ac:spMk id="3" creationId="{51BE2CE7-5232-85DB-7E78-817470AF593D}"/>
          </ac:spMkLst>
        </pc:spChg>
      </pc:sldChg>
      <pc:sldChg chg="modSp add mod ord">
        <pc:chgData name="Furkan Erdoğan" userId="b8c7a3bc-42c5-40ca-9a7d-26c0fc58e605" providerId="ADAL" clId="{35692CE6-9439-EE46-9B3A-127EB2C7B363}" dt="2024-07-05T13:37:56.435" v="200" actId="255"/>
        <pc:sldMkLst>
          <pc:docMk/>
          <pc:sldMk cId="1454942808" sldId="266"/>
        </pc:sldMkLst>
        <pc:spChg chg="mod">
          <ac:chgData name="Furkan Erdoğan" userId="b8c7a3bc-42c5-40ca-9a7d-26c0fc58e605" providerId="ADAL" clId="{35692CE6-9439-EE46-9B3A-127EB2C7B363}" dt="2024-07-05T13:28:21.245" v="70" actId="20577"/>
          <ac:spMkLst>
            <pc:docMk/>
            <pc:sldMk cId="1454942808" sldId="266"/>
            <ac:spMk id="2" creationId="{FC87DD0D-FC5A-EE01-5205-F5E5DF06E05D}"/>
          </ac:spMkLst>
        </pc:spChg>
        <pc:spChg chg="mod">
          <ac:chgData name="Furkan Erdoğan" userId="b8c7a3bc-42c5-40ca-9a7d-26c0fc58e605" providerId="ADAL" clId="{35692CE6-9439-EE46-9B3A-127EB2C7B363}" dt="2024-07-05T13:37:56.435" v="200" actId="255"/>
          <ac:spMkLst>
            <pc:docMk/>
            <pc:sldMk cId="1454942808" sldId="266"/>
            <ac:spMk id="3" creationId="{51BE2CE7-5232-85DB-7E78-817470AF593D}"/>
          </ac:spMkLst>
        </pc:spChg>
      </pc:sldChg>
      <pc:sldChg chg="modSp new mod">
        <pc:chgData name="Furkan Erdoğan" userId="b8c7a3bc-42c5-40ca-9a7d-26c0fc58e605" providerId="ADAL" clId="{35692CE6-9439-EE46-9B3A-127EB2C7B363}" dt="2024-07-05T13:38:41.963" v="203" actId="255"/>
        <pc:sldMkLst>
          <pc:docMk/>
          <pc:sldMk cId="3601817217" sldId="267"/>
        </pc:sldMkLst>
        <pc:spChg chg="mod">
          <ac:chgData name="Furkan Erdoğan" userId="b8c7a3bc-42c5-40ca-9a7d-26c0fc58e605" providerId="ADAL" clId="{35692CE6-9439-EE46-9B3A-127EB2C7B363}" dt="2024-07-05T13:29:08.318" v="107" actId="20577"/>
          <ac:spMkLst>
            <pc:docMk/>
            <pc:sldMk cId="3601817217" sldId="267"/>
            <ac:spMk id="2" creationId="{C01AF01B-AC83-5344-2210-A15884E1F3C6}"/>
          </ac:spMkLst>
        </pc:spChg>
        <pc:spChg chg="mod">
          <ac:chgData name="Furkan Erdoğan" userId="b8c7a3bc-42c5-40ca-9a7d-26c0fc58e605" providerId="ADAL" clId="{35692CE6-9439-EE46-9B3A-127EB2C7B363}" dt="2024-07-05T13:38:41.963" v="203" actId="255"/>
          <ac:spMkLst>
            <pc:docMk/>
            <pc:sldMk cId="3601817217" sldId="267"/>
            <ac:spMk id="3" creationId="{784A2F08-E20C-A282-DD95-54FA40D79977}"/>
          </ac:spMkLst>
        </pc:spChg>
      </pc:sldChg>
      <pc:sldChg chg="modSp add mod">
        <pc:chgData name="Furkan Erdoğan" userId="b8c7a3bc-42c5-40ca-9a7d-26c0fc58e605" providerId="ADAL" clId="{35692CE6-9439-EE46-9B3A-127EB2C7B363}" dt="2024-07-05T13:38:53.274" v="204" actId="255"/>
        <pc:sldMkLst>
          <pc:docMk/>
          <pc:sldMk cId="2170290888" sldId="268"/>
        </pc:sldMkLst>
        <pc:spChg chg="mod">
          <ac:chgData name="Furkan Erdoğan" userId="b8c7a3bc-42c5-40ca-9a7d-26c0fc58e605" providerId="ADAL" clId="{35692CE6-9439-EE46-9B3A-127EB2C7B363}" dt="2024-07-05T13:30:20.648" v="116" actId="5793"/>
          <ac:spMkLst>
            <pc:docMk/>
            <pc:sldMk cId="2170290888" sldId="268"/>
            <ac:spMk id="2" creationId="{C01AF01B-AC83-5344-2210-A15884E1F3C6}"/>
          </ac:spMkLst>
        </pc:spChg>
        <pc:spChg chg="mod">
          <ac:chgData name="Furkan Erdoğan" userId="b8c7a3bc-42c5-40ca-9a7d-26c0fc58e605" providerId="ADAL" clId="{35692CE6-9439-EE46-9B3A-127EB2C7B363}" dt="2024-07-05T13:38:53.274" v="204" actId="255"/>
          <ac:spMkLst>
            <pc:docMk/>
            <pc:sldMk cId="2170290888" sldId="268"/>
            <ac:spMk id="3" creationId="{784A2F08-E20C-A282-DD95-54FA40D79977}"/>
          </ac:spMkLst>
        </pc:spChg>
      </pc:sldChg>
      <pc:sldChg chg="modSp add mod">
        <pc:chgData name="Furkan Erdoğan" userId="b8c7a3bc-42c5-40ca-9a7d-26c0fc58e605" providerId="ADAL" clId="{35692CE6-9439-EE46-9B3A-127EB2C7B363}" dt="2024-07-05T13:39:03.963" v="205" actId="255"/>
        <pc:sldMkLst>
          <pc:docMk/>
          <pc:sldMk cId="2991478561" sldId="269"/>
        </pc:sldMkLst>
        <pc:spChg chg="mod">
          <ac:chgData name="Furkan Erdoğan" userId="b8c7a3bc-42c5-40ca-9a7d-26c0fc58e605" providerId="ADAL" clId="{35692CE6-9439-EE46-9B3A-127EB2C7B363}" dt="2024-07-05T13:32:05.123" v="128" actId="20577"/>
          <ac:spMkLst>
            <pc:docMk/>
            <pc:sldMk cId="2991478561" sldId="269"/>
            <ac:spMk id="2" creationId="{C01AF01B-AC83-5344-2210-A15884E1F3C6}"/>
          </ac:spMkLst>
        </pc:spChg>
        <pc:spChg chg="mod">
          <ac:chgData name="Furkan Erdoğan" userId="b8c7a3bc-42c5-40ca-9a7d-26c0fc58e605" providerId="ADAL" clId="{35692CE6-9439-EE46-9B3A-127EB2C7B363}" dt="2024-07-05T13:39:03.963" v="205" actId="255"/>
          <ac:spMkLst>
            <pc:docMk/>
            <pc:sldMk cId="2991478561" sldId="269"/>
            <ac:spMk id="3" creationId="{784A2F08-E20C-A282-DD95-54FA40D79977}"/>
          </ac:spMkLst>
        </pc:spChg>
      </pc:sldChg>
      <pc:sldChg chg="modSp add mod">
        <pc:chgData name="Furkan Erdoğan" userId="b8c7a3bc-42c5-40ca-9a7d-26c0fc58e605" providerId="ADAL" clId="{35692CE6-9439-EE46-9B3A-127EB2C7B363}" dt="2024-07-05T13:40:24.037" v="206" actId="255"/>
        <pc:sldMkLst>
          <pc:docMk/>
          <pc:sldMk cId="2237028835" sldId="270"/>
        </pc:sldMkLst>
        <pc:spChg chg="mod">
          <ac:chgData name="Furkan Erdoğan" userId="b8c7a3bc-42c5-40ca-9a7d-26c0fc58e605" providerId="ADAL" clId="{35692CE6-9439-EE46-9B3A-127EB2C7B363}" dt="2024-07-05T13:32:34.039" v="145" actId="20577"/>
          <ac:spMkLst>
            <pc:docMk/>
            <pc:sldMk cId="2237028835" sldId="270"/>
            <ac:spMk id="2" creationId="{C01AF01B-AC83-5344-2210-A15884E1F3C6}"/>
          </ac:spMkLst>
        </pc:spChg>
        <pc:spChg chg="mod">
          <ac:chgData name="Furkan Erdoğan" userId="b8c7a3bc-42c5-40ca-9a7d-26c0fc58e605" providerId="ADAL" clId="{35692CE6-9439-EE46-9B3A-127EB2C7B363}" dt="2024-07-05T13:40:24.037" v="206" actId="255"/>
          <ac:spMkLst>
            <pc:docMk/>
            <pc:sldMk cId="2237028835" sldId="270"/>
            <ac:spMk id="3" creationId="{784A2F08-E20C-A282-DD95-54FA40D79977}"/>
          </ac:spMkLst>
        </pc:spChg>
      </pc:sldChg>
      <pc:sldChg chg="modSp add mod">
        <pc:chgData name="Furkan Erdoğan" userId="b8c7a3bc-42c5-40ca-9a7d-26c0fc58e605" providerId="ADAL" clId="{35692CE6-9439-EE46-9B3A-127EB2C7B363}" dt="2024-07-05T13:40:30.935" v="211" actId="27636"/>
        <pc:sldMkLst>
          <pc:docMk/>
          <pc:sldMk cId="140645454" sldId="271"/>
        </pc:sldMkLst>
        <pc:spChg chg="mod">
          <ac:chgData name="Furkan Erdoğan" userId="b8c7a3bc-42c5-40ca-9a7d-26c0fc58e605" providerId="ADAL" clId="{35692CE6-9439-EE46-9B3A-127EB2C7B363}" dt="2024-07-05T13:32:57.958" v="161" actId="20577"/>
          <ac:spMkLst>
            <pc:docMk/>
            <pc:sldMk cId="140645454" sldId="271"/>
            <ac:spMk id="2" creationId="{C01AF01B-AC83-5344-2210-A15884E1F3C6}"/>
          </ac:spMkLst>
        </pc:spChg>
        <pc:spChg chg="mod">
          <ac:chgData name="Furkan Erdoğan" userId="b8c7a3bc-42c5-40ca-9a7d-26c0fc58e605" providerId="ADAL" clId="{35692CE6-9439-EE46-9B3A-127EB2C7B363}" dt="2024-07-05T13:40:30.935" v="211" actId="27636"/>
          <ac:spMkLst>
            <pc:docMk/>
            <pc:sldMk cId="140645454" sldId="271"/>
            <ac:spMk id="3" creationId="{784A2F08-E20C-A282-DD95-54FA40D79977}"/>
          </ac:spMkLst>
        </pc:spChg>
      </pc:sldChg>
      <pc:sldChg chg="addSp modSp new mod setBg">
        <pc:chgData name="Furkan Erdoğan" userId="b8c7a3bc-42c5-40ca-9a7d-26c0fc58e605" providerId="ADAL" clId="{35692CE6-9439-EE46-9B3A-127EB2C7B363}" dt="2024-07-05T13:40:57.869" v="234" actId="1035"/>
        <pc:sldMkLst>
          <pc:docMk/>
          <pc:sldMk cId="3065025244" sldId="272"/>
        </pc:sldMkLst>
        <pc:spChg chg="mod">
          <ac:chgData name="Furkan Erdoğan" userId="b8c7a3bc-42c5-40ca-9a7d-26c0fc58e605" providerId="ADAL" clId="{35692CE6-9439-EE46-9B3A-127EB2C7B363}" dt="2024-07-05T13:35:42.234" v="177" actId="1076"/>
          <ac:spMkLst>
            <pc:docMk/>
            <pc:sldMk cId="3065025244" sldId="272"/>
            <ac:spMk id="2" creationId="{C96E038C-40A0-0CF6-CF43-24A45404BCD4}"/>
          </ac:spMkLst>
        </pc:spChg>
        <pc:spChg chg="mod ord">
          <ac:chgData name="Furkan Erdoğan" userId="b8c7a3bc-42c5-40ca-9a7d-26c0fc58e605" providerId="ADAL" clId="{35692CE6-9439-EE46-9B3A-127EB2C7B363}" dt="2024-07-05T13:40:57.869" v="234" actId="1035"/>
          <ac:spMkLst>
            <pc:docMk/>
            <pc:sldMk cId="3065025244" sldId="272"/>
            <ac:spMk id="3" creationId="{F23F64A7-DC7C-EF7F-EBB8-22CF91FAB1AF}"/>
          </ac:spMkLst>
        </pc:spChg>
        <pc:picChg chg="add mod">
          <ac:chgData name="Furkan Erdoğan" userId="b8c7a3bc-42c5-40ca-9a7d-26c0fc58e605" providerId="ADAL" clId="{35692CE6-9439-EE46-9B3A-127EB2C7B363}" dt="2024-07-05T13:33:43.845" v="166" actId="26606"/>
          <ac:picMkLst>
            <pc:docMk/>
            <pc:sldMk cId="3065025244" sldId="272"/>
            <ac:picMk id="4" creationId="{0A196CD0-F9E3-11CC-79FC-35065B83344A}"/>
          </ac:picMkLst>
        </pc:picChg>
      </pc:sldChg>
      <pc:sldChg chg="modSp new mod">
        <pc:chgData name="Furkan Erdoğan" userId="b8c7a3bc-42c5-40ca-9a7d-26c0fc58e605" providerId="ADAL" clId="{35692CE6-9439-EE46-9B3A-127EB2C7B363}" dt="2024-07-05T13:37:07.380" v="190" actId="403"/>
        <pc:sldMkLst>
          <pc:docMk/>
          <pc:sldMk cId="4021056064" sldId="273"/>
        </pc:sldMkLst>
        <pc:spChg chg="mod">
          <ac:chgData name="Furkan Erdoğan" userId="b8c7a3bc-42c5-40ca-9a7d-26c0fc58e605" providerId="ADAL" clId="{35692CE6-9439-EE46-9B3A-127EB2C7B363}" dt="2024-07-05T13:36:55.337" v="184" actId="20577"/>
          <ac:spMkLst>
            <pc:docMk/>
            <pc:sldMk cId="4021056064" sldId="273"/>
            <ac:spMk id="2" creationId="{5C605DC2-D6EE-268F-166A-DF63D44CCF5D}"/>
          </ac:spMkLst>
        </pc:spChg>
        <pc:spChg chg="mod">
          <ac:chgData name="Furkan Erdoğan" userId="b8c7a3bc-42c5-40ca-9a7d-26c0fc58e605" providerId="ADAL" clId="{35692CE6-9439-EE46-9B3A-127EB2C7B363}" dt="2024-07-05T13:37:07.380" v="190" actId="403"/>
          <ac:spMkLst>
            <pc:docMk/>
            <pc:sldMk cId="4021056064" sldId="273"/>
            <ac:spMk id="3" creationId="{358DE371-2089-15F9-F81D-E94DCD899C5A}"/>
          </ac:spMkLst>
        </pc:spChg>
      </pc:sldChg>
      <pc:sldChg chg="modSp add mod">
        <pc:chgData name="Furkan Erdoğan" userId="b8c7a3bc-42c5-40ca-9a7d-26c0fc58e605" providerId="ADAL" clId="{35692CE6-9439-EE46-9B3A-127EB2C7B363}" dt="2024-07-05T13:41:27.554" v="239"/>
        <pc:sldMkLst>
          <pc:docMk/>
          <pc:sldMk cId="623113707" sldId="274"/>
        </pc:sldMkLst>
        <pc:spChg chg="mod">
          <ac:chgData name="Furkan Erdoğan" userId="b8c7a3bc-42c5-40ca-9a7d-26c0fc58e605" providerId="ADAL" clId="{35692CE6-9439-EE46-9B3A-127EB2C7B363}" dt="2024-07-05T13:41:23.682" v="237" actId="20577"/>
          <ac:spMkLst>
            <pc:docMk/>
            <pc:sldMk cId="623113707" sldId="274"/>
            <ac:spMk id="2" creationId="{5C605DC2-D6EE-268F-166A-DF63D44CCF5D}"/>
          </ac:spMkLst>
        </pc:spChg>
        <pc:spChg chg="mod">
          <ac:chgData name="Furkan Erdoğan" userId="b8c7a3bc-42c5-40ca-9a7d-26c0fc58e605" providerId="ADAL" clId="{35692CE6-9439-EE46-9B3A-127EB2C7B363}" dt="2024-07-05T13:41:27.554" v="239"/>
          <ac:spMkLst>
            <pc:docMk/>
            <pc:sldMk cId="623113707" sldId="274"/>
            <ac:spMk id="3" creationId="{358DE371-2089-15F9-F81D-E94DCD899C5A}"/>
          </ac:spMkLst>
        </pc:spChg>
      </pc:sldChg>
      <pc:sldChg chg="modSp add mod">
        <pc:chgData name="Furkan Erdoğan" userId="b8c7a3bc-42c5-40ca-9a7d-26c0fc58e605" providerId="ADAL" clId="{35692CE6-9439-EE46-9B3A-127EB2C7B363}" dt="2024-07-05T13:42:01.557" v="244"/>
        <pc:sldMkLst>
          <pc:docMk/>
          <pc:sldMk cId="599471040" sldId="275"/>
        </pc:sldMkLst>
        <pc:spChg chg="mod">
          <ac:chgData name="Furkan Erdoğan" userId="b8c7a3bc-42c5-40ca-9a7d-26c0fc58e605" providerId="ADAL" clId="{35692CE6-9439-EE46-9B3A-127EB2C7B363}" dt="2024-07-05T13:41:57.003" v="242" actId="20577"/>
          <ac:spMkLst>
            <pc:docMk/>
            <pc:sldMk cId="599471040" sldId="275"/>
            <ac:spMk id="2" creationId="{5C605DC2-D6EE-268F-166A-DF63D44CCF5D}"/>
          </ac:spMkLst>
        </pc:spChg>
        <pc:spChg chg="mod">
          <ac:chgData name="Furkan Erdoğan" userId="b8c7a3bc-42c5-40ca-9a7d-26c0fc58e605" providerId="ADAL" clId="{35692CE6-9439-EE46-9B3A-127EB2C7B363}" dt="2024-07-05T13:42:01.557" v="244"/>
          <ac:spMkLst>
            <pc:docMk/>
            <pc:sldMk cId="599471040" sldId="275"/>
            <ac:spMk id="3" creationId="{358DE371-2089-15F9-F81D-E94DCD899C5A}"/>
          </ac:spMkLst>
        </pc:spChg>
      </pc:sldChg>
      <pc:sldChg chg="modSp add mod">
        <pc:chgData name="Furkan Erdoğan" userId="b8c7a3bc-42c5-40ca-9a7d-26c0fc58e605" providerId="ADAL" clId="{35692CE6-9439-EE46-9B3A-127EB2C7B363}" dt="2024-07-05T13:42:21.243" v="249"/>
        <pc:sldMkLst>
          <pc:docMk/>
          <pc:sldMk cId="1072266731" sldId="276"/>
        </pc:sldMkLst>
        <pc:spChg chg="mod">
          <ac:chgData name="Furkan Erdoğan" userId="b8c7a3bc-42c5-40ca-9a7d-26c0fc58e605" providerId="ADAL" clId="{35692CE6-9439-EE46-9B3A-127EB2C7B363}" dt="2024-07-05T13:42:16.517" v="247" actId="20577"/>
          <ac:spMkLst>
            <pc:docMk/>
            <pc:sldMk cId="1072266731" sldId="276"/>
            <ac:spMk id="2" creationId="{5C605DC2-D6EE-268F-166A-DF63D44CCF5D}"/>
          </ac:spMkLst>
        </pc:spChg>
        <pc:spChg chg="mod">
          <ac:chgData name="Furkan Erdoğan" userId="b8c7a3bc-42c5-40ca-9a7d-26c0fc58e605" providerId="ADAL" clId="{35692CE6-9439-EE46-9B3A-127EB2C7B363}" dt="2024-07-05T13:42:21.243" v="249"/>
          <ac:spMkLst>
            <pc:docMk/>
            <pc:sldMk cId="1072266731" sldId="276"/>
            <ac:spMk id="3" creationId="{358DE371-2089-15F9-F81D-E94DCD899C5A}"/>
          </ac:spMkLst>
        </pc:spChg>
      </pc:sldChg>
      <pc:sldChg chg="delSp modSp new mod">
        <pc:chgData name="Furkan Erdoğan" userId="b8c7a3bc-42c5-40ca-9a7d-26c0fc58e605" providerId="ADAL" clId="{35692CE6-9439-EE46-9B3A-127EB2C7B363}" dt="2024-07-05T13:43:39.026" v="267" actId="20577"/>
        <pc:sldMkLst>
          <pc:docMk/>
          <pc:sldMk cId="1370768839" sldId="277"/>
        </pc:sldMkLst>
        <pc:spChg chg="del">
          <ac:chgData name="Furkan Erdoğan" userId="b8c7a3bc-42c5-40ca-9a7d-26c0fc58e605" providerId="ADAL" clId="{35692CE6-9439-EE46-9B3A-127EB2C7B363}" dt="2024-07-05T13:43:36.683" v="266" actId="478"/>
          <ac:spMkLst>
            <pc:docMk/>
            <pc:sldMk cId="1370768839" sldId="277"/>
            <ac:spMk id="2" creationId="{676AE6AE-65FD-A8CE-3A86-93D93778CB84}"/>
          </ac:spMkLst>
        </pc:spChg>
        <pc:spChg chg="mod">
          <ac:chgData name="Furkan Erdoğan" userId="b8c7a3bc-42c5-40ca-9a7d-26c0fc58e605" providerId="ADAL" clId="{35692CE6-9439-EE46-9B3A-127EB2C7B363}" dt="2024-07-05T13:43:39.026" v="267" actId="20577"/>
          <ac:spMkLst>
            <pc:docMk/>
            <pc:sldMk cId="1370768839" sldId="277"/>
            <ac:spMk id="3" creationId="{00B69086-D506-B771-5C9C-146CA418D1A8}"/>
          </ac:spMkLst>
        </pc:spChg>
      </pc:sldChg>
      <pc:sldChg chg="delSp modSp new mod">
        <pc:chgData name="Furkan Erdoğan" userId="b8c7a3bc-42c5-40ca-9a7d-26c0fc58e605" providerId="ADAL" clId="{35692CE6-9439-EE46-9B3A-127EB2C7B363}" dt="2024-07-05T13:45:23.153" v="284" actId="20577"/>
        <pc:sldMkLst>
          <pc:docMk/>
          <pc:sldMk cId="2115292398" sldId="278"/>
        </pc:sldMkLst>
        <pc:spChg chg="del">
          <ac:chgData name="Furkan Erdoğan" userId="b8c7a3bc-42c5-40ca-9a7d-26c0fc58e605" providerId="ADAL" clId="{35692CE6-9439-EE46-9B3A-127EB2C7B363}" dt="2024-07-05T13:44:56.679" v="277" actId="478"/>
          <ac:spMkLst>
            <pc:docMk/>
            <pc:sldMk cId="2115292398" sldId="278"/>
            <ac:spMk id="2" creationId="{3D2034DA-BCE7-0B6D-E6D7-D97597947BC2}"/>
          </ac:spMkLst>
        </pc:spChg>
        <pc:spChg chg="mod">
          <ac:chgData name="Furkan Erdoğan" userId="b8c7a3bc-42c5-40ca-9a7d-26c0fc58e605" providerId="ADAL" clId="{35692CE6-9439-EE46-9B3A-127EB2C7B363}" dt="2024-07-05T13:45:23.153" v="284" actId="20577"/>
          <ac:spMkLst>
            <pc:docMk/>
            <pc:sldMk cId="2115292398" sldId="278"/>
            <ac:spMk id="3" creationId="{95A9F169-DD2D-719F-1A0C-DC7A21CE1DA4}"/>
          </ac:spMkLst>
        </pc:spChg>
      </pc:sldChg>
      <pc:sldChg chg="modSp add mod">
        <pc:chgData name="Furkan Erdoğan" userId="b8c7a3bc-42c5-40ca-9a7d-26c0fc58e605" providerId="ADAL" clId="{35692CE6-9439-EE46-9B3A-127EB2C7B363}" dt="2024-07-05T13:50:58.707" v="330" actId="5793"/>
        <pc:sldMkLst>
          <pc:docMk/>
          <pc:sldMk cId="762178663" sldId="279"/>
        </pc:sldMkLst>
        <pc:spChg chg="mod">
          <ac:chgData name="Furkan Erdoğan" userId="b8c7a3bc-42c5-40ca-9a7d-26c0fc58e605" providerId="ADAL" clId="{35692CE6-9439-EE46-9B3A-127EB2C7B363}" dt="2024-07-05T13:46:41.327" v="303" actId="14100"/>
          <ac:spMkLst>
            <pc:docMk/>
            <pc:sldMk cId="762178663" sldId="279"/>
            <ac:spMk id="2" creationId="{3D2034DA-BCE7-0B6D-E6D7-D97597947BC2}"/>
          </ac:spMkLst>
        </pc:spChg>
        <pc:spChg chg="mod">
          <ac:chgData name="Furkan Erdoğan" userId="b8c7a3bc-42c5-40ca-9a7d-26c0fc58e605" providerId="ADAL" clId="{35692CE6-9439-EE46-9B3A-127EB2C7B363}" dt="2024-07-05T13:50:58.707" v="330" actId="5793"/>
          <ac:spMkLst>
            <pc:docMk/>
            <pc:sldMk cId="762178663" sldId="279"/>
            <ac:spMk id="3" creationId="{95A9F169-DD2D-719F-1A0C-DC7A21CE1DA4}"/>
          </ac:spMkLst>
        </pc:spChg>
      </pc:sldChg>
      <pc:sldChg chg="modSp add mod">
        <pc:chgData name="Furkan Erdoğan" userId="b8c7a3bc-42c5-40ca-9a7d-26c0fc58e605" providerId="ADAL" clId="{35692CE6-9439-EE46-9B3A-127EB2C7B363}" dt="2024-07-05T13:46:12.003" v="298" actId="1076"/>
        <pc:sldMkLst>
          <pc:docMk/>
          <pc:sldMk cId="3163701420" sldId="280"/>
        </pc:sldMkLst>
        <pc:spChg chg="mod">
          <ac:chgData name="Furkan Erdoğan" userId="b8c7a3bc-42c5-40ca-9a7d-26c0fc58e605" providerId="ADAL" clId="{35692CE6-9439-EE46-9B3A-127EB2C7B363}" dt="2024-07-05T13:46:12.003" v="298" actId="1076"/>
          <ac:spMkLst>
            <pc:docMk/>
            <pc:sldMk cId="3163701420" sldId="280"/>
            <ac:spMk id="3" creationId="{95A9F169-DD2D-719F-1A0C-DC7A21CE1DA4}"/>
          </ac:spMkLst>
        </pc:spChg>
      </pc:sldChg>
      <pc:sldChg chg="modSp add mod">
        <pc:chgData name="Furkan Erdoğan" userId="b8c7a3bc-42c5-40ca-9a7d-26c0fc58e605" providerId="ADAL" clId="{35692CE6-9439-EE46-9B3A-127EB2C7B363}" dt="2024-07-05T13:49:18.522" v="324" actId="404"/>
        <pc:sldMkLst>
          <pc:docMk/>
          <pc:sldMk cId="2928152902" sldId="281"/>
        </pc:sldMkLst>
        <pc:spChg chg="mod">
          <ac:chgData name="Furkan Erdoğan" userId="b8c7a3bc-42c5-40ca-9a7d-26c0fc58e605" providerId="ADAL" clId="{35692CE6-9439-EE46-9B3A-127EB2C7B363}" dt="2024-07-05T13:48:44.953" v="318" actId="27636"/>
          <ac:spMkLst>
            <pc:docMk/>
            <pc:sldMk cId="2928152902" sldId="281"/>
            <ac:spMk id="2" creationId="{3D2034DA-BCE7-0B6D-E6D7-D97597947BC2}"/>
          </ac:spMkLst>
        </pc:spChg>
        <pc:spChg chg="mod">
          <ac:chgData name="Furkan Erdoğan" userId="b8c7a3bc-42c5-40ca-9a7d-26c0fc58e605" providerId="ADAL" clId="{35692CE6-9439-EE46-9B3A-127EB2C7B363}" dt="2024-07-05T13:49:18.522" v="324" actId="404"/>
          <ac:spMkLst>
            <pc:docMk/>
            <pc:sldMk cId="2928152902" sldId="281"/>
            <ac:spMk id="3" creationId="{95A9F169-DD2D-719F-1A0C-DC7A21CE1DA4}"/>
          </ac:spMkLst>
        </pc:spChg>
      </pc:sldChg>
      <pc:sldChg chg="addSp delSp modSp new mod setBg">
        <pc:chgData name="Furkan Erdoğan" userId="b8c7a3bc-42c5-40ca-9a7d-26c0fc58e605" providerId="ADAL" clId="{35692CE6-9439-EE46-9B3A-127EB2C7B363}" dt="2024-07-05T13:52:01.767" v="349" actId="478"/>
        <pc:sldMkLst>
          <pc:docMk/>
          <pc:sldMk cId="1424200274" sldId="282"/>
        </pc:sldMkLst>
        <pc:spChg chg="del mod">
          <ac:chgData name="Furkan Erdoğan" userId="b8c7a3bc-42c5-40ca-9a7d-26c0fc58e605" providerId="ADAL" clId="{35692CE6-9439-EE46-9B3A-127EB2C7B363}" dt="2024-07-05T13:52:01.767" v="349" actId="478"/>
          <ac:spMkLst>
            <pc:docMk/>
            <pc:sldMk cId="1424200274" sldId="282"/>
            <ac:spMk id="2" creationId="{BFD9A3BB-7F92-48BD-1403-22E65E07ECD4}"/>
          </ac:spMkLst>
        </pc:spChg>
        <pc:spChg chg="mod">
          <ac:chgData name="Furkan Erdoğan" userId="b8c7a3bc-42c5-40ca-9a7d-26c0fc58e605" providerId="ADAL" clId="{35692CE6-9439-EE46-9B3A-127EB2C7B363}" dt="2024-07-05T13:51:52.482" v="348" actId="14100"/>
          <ac:spMkLst>
            <pc:docMk/>
            <pc:sldMk cId="1424200274" sldId="282"/>
            <ac:spMk id="3" creationId="{51E07628-67E7-766D-07C8-D0A17E69B677}"/>
          </ac:spMkLst>
        </pc:spChg>
        <pc:spChg chg="add mod">
          <ac:chgData name="Furkan Erdoğan" userId="b8c7a3bc-42c5-40ca-9a7d-26c0fc58e605" providerId="ADAL" clId="{35692CE6-9439-EE46-9B3A-127EB2C7B363}" dt="2024-07-05T13:51:31.817" v="340" actId="1076"/>
          <ac:spMkLst>
            <pc:docMk/>
            <pc:sldMk cId="1424200274" sldId="282"/>
            <ac:spMk id="6" creationId="{3FDC3683-CB27-C492-89E3-ADFF250A3A6B}"/>
          </ac:spMkLst>
        </pc:spChg>
        <pc:picChg chg="add mod">
          <ac:chgData name="Furkan Erdoğan" userId="b8c7a3bc-42c5-40ca-9a7d-26c0fc58e605" providerId="ADAL" clId="{35692CE6-9439-EE46-9B3A-127EB2C7B363}" dt="2024-07-05T13:50:46.790" v="327" actId="26606"/>
          <ac:picMkLst>
            <pc:docMk/>
            <pc:sldMk cId="1424200274" sldId="282"/>
            <ac:picMk id="4" creationId="{1DF89078-00F0-ADA1-2685-A5783849BD55}"/>
          </ac:picMkLst>
        </pc:picChg>
      </pc:sldChg>
      <pc:sldChg chg="addSp modSp new mod setBg">
        <pc:chgData name="Furkan Erdoğan" userId="b8c7a3bc-42c5-40ca-9a7d-26c0fc58e605" providerId="ADAL" clId="{35692CE6-9439-EE46-9B3A-127EB2C7B363}" dt="2024-07-05T14:04:43.228" v="409" actId="27614"/>
        <pc:sldMkLst>
          <pc:docMk/>
          <pc:sldMk cId="1650915488" sldId="283"/>
        </pc:sldMkLst>
        <pc:spChg chg="mod">
          <ac:chgData name="Furkan Erdoğan" userId="b8c7a3bc-42c5-40ca-9a7d-26c0fc58e605" providerId="ADAL" clId="{35692CE6-9439-EE46-9B3A-127EB2C7B363}" dt="2024-07-05T14:04:35.781" v="408" actId="26606"/>
          <ac:spMkLst>
            <pc:docMk/>
            <pc:sldMk cId="1650915488" sldId="283"/>
            <ac:spMk id="2" creationId="{E07D03CC-AE2F-E9C5-B553-8E3317055055}"/>
          </ac:spMkLst>
        </pc:spChg>
        <pc:spChg chg="mod">
          <ac:chgData name="Furkan Erdoğan" userId="b8c7a3bc-42c5-40ca-9a7d-26c0fc58e605" providerId="ADAL" clId="{35692CE6-9439-EE46-9B3A-127EB2C7B363}" dt="2024-07-05T14:04:35.781" v="408" actId="26606"/>
          <ac:spMkLst>
            <pc:docMk/>
            <pc:sldMk cId="1650915488" sldId="283"/>
            <ac:spMk id="3" creationId="{45DE0706-F693-3A25-BA9F-8219CBB55081}"/>
          </ac:spMkLst>
        </pc:spChg>
        <pc:picChg chg="add mod">
          <ac:chgData name="Furkan Erdoğan" userId="b8c7a3bc-42c5-40ca-9a7d-26c0fc58e605" providerId="ADAL" clId="{35692CE6-9439-EE46-9B3A-127EB2C7B363}" dt="2024-07-05T14:04:43.228" v="409" actId="27614"/>
          <ac:picMkLst>
            <pc:docMk/>
            <pc:sldMk cId="1650915488" sldId="283"/>
            <ac:picMk id="4" creationId="{110938DF-C637-AEFF-6F49-5C46D4F2863E}"/>
          </ac:picMkLst>
        </pc:picChg>
      </pc:sldChg>
      <pc:sldChg chg="addSp modSp add mod setBg">
        <pc:chgData name="Furkan Erdoğan" userId="b8c7a3bc-42c5-40ca-9a7d-26c0fc58e605" providerId="ADAL" clId="{35692CE6-9439-EE46-9B3A-127EB2C7B363}" dt="2024-07-05T13:57:23.795" v="372" actId="27636"/>
        <pc:sldMkLst>
          <pc:docMk/>
          <pc:sldMk cId="4278551750" sldId="284"/>
        </pc:sldMkLst>
        <pc:spChg chg="mod">
          <ac:chgData name="Furkan Erdoğan" userId="b8c7a3bc-42c5-40ca-9a7d-26c0fc58e605" providerId="ADAL" clId="{35692CE6-9439-EE46-9B3A-127EB2C7B363}" dt="2024-07-05T13:57:12.074" v="367" actId="14100"/>
          <ac:spMkLst>
            <pc:docMk/>
            <pc:sldMk cId="4278551750" sldId="284"/>
            <ac:spMk id="2" creationId="{E07D03CC-AE2F-E9C5-B553-8E3317055055}"/>
          </ac:spMkLst>
        </pc:spChg>
        <pc:spChg chg="mod">
          <ac:chgData name="Furkan Erdoğan" userId="b8c7a3bc-42c5-40ca-9a7d-26c0fc58e605" providerId="ADAL" clId="{35692CE6-9439-EE46-9B3A-127EB2C7B363}" dt="2024-07-05T13:57:23.795" v="372" actId="27636"/>
          <ac:spMkLst>
            <pc:docMk/>
            <pc:sldMk cId="4278551750" sldId="284"/>
            <ac:spMk id="3" creationId="{45DE0706-F693-3A25-BA9F-8219CBB55081}"/>
          </ac:spMkLst>
        </pc:spChg>
        <pc:picChg chg="add mod">
          <ac:chgData name="Furkan Erdoğan" userId="b8c7a3bc-42c5-40ca-9a7d-26c0fc58e605" providerId="ADAL" clId="{35692CE6-9439-EE46-9B3A-127EB2C7B363}" dt="2024-07-05T13:57:00.514" v="366" actId="26606"/>
          <ac:picMkLst>
            <pc:docMk/>
            <pc:sldMk cId="4278551750" sldId="284"/>
            <ac:picMk id="4" creationId="{895FE4A2-4ACF-76C1-01D7-FF9C5072CB31}"/>
          </ac:picMkLst>
        </pc:picChg>
      </pc:sldChg>
      <pc:sldChg chg="addSp delSp modSp add mod">
        <pc:chgData name="Furkan Erdoğan" userId="b8c7a3bc-42c5-40ca-9a7d-26c0fc58e605" providerId="ADAL" clId="{35692CE6-9439-EE46-9B3A-127EB2C7B363}" dt="2024-07-05T13:59:50.184" v="390" actId="27636"/>
        <pc:sldMkLst>
          <pc:docMk/>
          <pc:sldMk cId="1853722985" sldId="285"/>
        </pc:sldMkLst>
        <pc:spChg chg="mod">
          <ac:chgData name="Furkan Erdoğan" userId="b8c7a3bc-42c5-40ca-9a7d-26c0fc58e605" providerId="ADAL" clId="{35692CE6-9439-EE46-9B3A-127EB2C7B363}" dt="2024-07-05T13:59:50.184" v="390" actId="27636"/>
          <ac:spMkLst>
            <pc:docMk/>
            <pc:sldMk cId="1853722985" sldId="285"/>
            <ac:spMk id="3" creationId="{45DE0706-F693-3A25-BA9F-8219CBB55081}"/>
          </ac:spMkLst>
        </pc:spChg>
        <pc:picChg chg="del mod">
          <ac:chgData name="Furkan Erdoğan" userId="b8c7a3bc-42c5-40ca-9a7d-26c0fc58e605" providerId="ADAL" clId="{35692CE6-9439-EE46-9B3A-127EB2C7B363}" dt="2024-07-05T13:59:27.936" v="381" actId="478"/>
          <ac:picMkLst>
            <pc:docMk/>
            <pc:sldMk cId="1853722985" sldId="285"/>
            <ac:picMk id="4" creationId="{895FE4A2-4ACF-76C1-01D7-FF9C5072CB31}"/>
          </ac:picMkLst>
        </pc:picChg>
        <pc:picChg chg="add mod">
          <ac:chgData name="Furkan Erdoğan" userId="b8c7a3bc-42c5-40ca-9a7d-26c0fc58e605" providerId="ADAL" clId="{35692CE6-9439-EE46-9B3A-127EB2C7B363}" dt="2024-07-05T13:59:47.111" v="388" actId="1076"/>
          <ac:picMkLst>
            <pc:docMk/>
            <pc:sldMk cId="1853722985" sldId="285"/>
            <ac:picMk id="5" creationId="{07E54169-0396-961B-7F99-FB7286C07A33}"/>
          </ac:picMkLst>
        </pc:picChg>
      </pc:sldChg>
      <pc:sldChg chg="addSp delSp modSp add mod">
        <pc:chgData name="Furkan Erdoğan" userId="b8c7a3bc-42c5-40ca-9a7d-26c0fc58e605" providerId="ADAL" clId="{35692CE6-9439-EE46-9B3A-127EB2C7B363}" dt="2024-07-05T14:02:12.460" v="400" actId="1076"/>
        <pc:sldMkLst>
          <pc:docMk/>
          <pc:sldMk cId="1629643330" sldId="286"/>
        </pc:sldMkLst>
        <pc:spChg chg="mod">
          <ac:chgData name="Furkan Erdoğan" userId="b8c7a3bc-42c5-40ca-9a7d-26c0fc58e605" providerId="ADAL" clId="{35692CE6-9439-EE46-9B3A-127EB2C7B363}" dt="2024-07-05T14:01:58.182" v="398" actId="27636"/>
          <ac:spMkLst>
            <pc:docMk/>
            <pc:sldMk cId="1629643330" sldId="286"/>
            <ac:spMk id="3" creationId="{45DE0706-F693-3A25-BA9F-8219CBB55081}"/>
          </ac:spMkLst>
        </pc:spChg>
        <pc:picChg chg="add mod">
          <ac:chgData name="Furkan Erdoğan" userId="b8c7a3bc-42c5-40ca-9a7d-26c0fc58e605" providerId="ADAL" clId="{35692CE6-9439-EE46-9B3A-127EB2C7B363}" dt="2024-07-05T14:02:12.460" v="400" actId="1076"/>
          <ac:picMkLst>
            <pc:docMk/>
            <pc:sldMk cId="1629643330" sldId="286"/>
            <ac:picMk id="4" creationId="{31B6561C-A791-6C87-9D80-4E6D3EFE95B7}"/>
          </ac:picMkLst>
        </pc:picChg>
        <pc:picChg chg="del">
          <ac:chgData name="Furkan Erdoğan" userId="b8c7a3bc-42c5-40ca-9a7d-26c0fc58e605" providerId="ADAL" clId="{35692CE6-9439-EE46-9B3A-127EB2C7B363}" dt="2024-07-05T14:01:14.782" v="392" actId="478"/>
          <ac:picMkLst>
            <pc:docMk/>
            <pc:sldMk cId="1629643330" sldId="286"/>
            <ac:picMk id="5" creationId="{07E54169-0396-961B-7F99-FB7286C07A33}"/>
          </ac:picMkLst>
        </pc:picChg>
      </pc:sldChg>
      <pc:sldChg chg="add">
        <pc:chgData name="Furkan Erdoğan" userId="b8c7a3bc-42c5-40ca-9a7d-26c0fc58e605" providerId="ADAL" clId="{35692CE6-9439-EE46-9B3A-127EB2C7B363}" dt="2024-07-05T14:02:16.889" v="401" actId="2890"/>
        <pc:sldMkLst>
          <pc:docMk/>
          <pc:sldMk cId="245215355" sldId="287"/>
        </pc:sldMkLst>
      </pc:sldChg>
      <pc:sldChg chg="addSp modSp new mod setBg">
        <pc:chgData name="Furkan Erdoğan" userId="b8c7a3bc-42c5-40ca-9a7d-26c0fc58e605" providerId="ADAL" clId="{35692CE6-9439-EE46-9B3A-127EB2C7B363}" dt="2024-07-05T14:03:49.068" v="406"/>
        <pc:sldMkLst>
          <pc:docMk/>
          <pc:sldMk cId="1154537182" sldId="288"/>
        </pc:sldMkLst>
        <pc:spChg chg="mod">
          <ac:chgData name="Furkan Erdoğan" userId="b8c7a3bc-42c5-40ca-9a7d-26c0fc58e605" providerId="ADAL" clId="{35692CE6-9439-EE46-9B3A-127EB2C7B363}" dt="2024-07-05T14:03:24.210" v="404" actId="26606"/>
          <ac:spMkLst>
            <pc:docMk/>
            <pc:sldMk cId="1154537182" sldId="288"/>
            <ac:spMk id="2" creationId="{2AF09C9D-73BE-B92F-02E1-CC04A20FBDD9}"/>
          </ac:spMkLst>
        </pc:spChg>
        <pc:spChg chg="mod ord">
          <ac:chgData name="Furkan Erdoğan" userId="b8c7a3bc-42c5-40ca-9a7d-26c0fc58e605" providerId="ADAL" clId="{35692CE6-9439-EE46-9B3A-127EB2C7B363}" dt="2024-07-05T14:03:49.068" v="406"/>
          <ac:spMkLst>
            <pc:docMk/>
            <pc:sldMk cId="1154537182" sldId="288"/>
            <ac:spMk id="3" creationId="{0737BDD7-E24C-13E7-16CA-1DB133E71594}"/>
          </ac:spMkLst>
        </pc:spChg>
        <pc:picChg chg="add mod">
          <ac:chgData name="Furkan Erdoğan" userId="b8c7a3bc-42c5-40ca-9a7d-26c0fc58e605" providerId="ADAL" clId="{35692CE6-9439-EE46-9B3A-127EB2C7B363}" dt="2024-07-05T14:03:24.210" v="404" actId="26606"/>
          <ac:picMkLst>
            <pc:docMk/>
            <pc:sldMk cId="1154537182" sldId="288"/>
            <ac:picMk id="4" creationId="{136A4D3A-ABE8-1B48-E1FD-83BAC3BD9FBF}"/>
          </ac:picMkLst>
        </pc:picChg>
      </pc:sldChg>
      <pc:sldChg chg="addSp delSp modSp add mod">
        <pc:chgData name="Furkan Erdoğan" userId="b8c7a3bc-42c5-40ca-9a7d-26c0fc58e605" providerId="ADAL" clId="{35692CE6-9439-EE46-9B3A-127EB2C7B363}" dt="2024-07-05T14:06:39.227" v="424" actId="1076"/>
        <pc:sldMkLst>
          <pc:docMk/>
          <pc:sldMk cId="4014697615" sldId="289"/>
        </pc:sldMkLst>
        <pc:spChg chg="mod">
          <ac:chgData name="Furkan Erdoğan" userId="b8c7a3bc-42c5-40ca-9a7d-26c0fc58e605" providerId="ADAL" clId="{35692CE6-9439-EE46-9B3A-127EB2C7B363}" dt="2024-07-05T14:06:31.835" v="423" actId="26606"/>
          <ac:spMkLst>
            <pc:docMk/>
            <pc:sldMk cId="4014697615" sldId="289"/>
            <ac:spMk id="2" creationId="{E07D03CC-AE2F-E9C5-B553-8E3317055055}"/>
          </ac:spMkLst>
        </pc:spChg>
        <pc:spChg chg="mod">
          <ac:chgData name="Furkan Erdoğan" userId="b8c7a3bc-42c5-40ca-9a7d-26c0fc58e605" providerId="ADAL" clId="{35692CE6-9439-EE46-9B3A-127EB2C7B363}" dt="2024-07-05T14:06:31.835" v="423" actId="26606"/>
          <ac:spMkLst>
            <pc:docMk/>
            <pc:sldMk cId="4014697615" sldId="289"/>
            <ac:spMk id="3" creationId="{45DE0706-F693-3A25-BA9F-8219CBB55081}"/>
          </ac:spMkLst>
        </pc:spChg>
        <pc:picChg chg="del">
          <ac:chgData name="Furkan Erdoğan" userId="b8c7a3bc-42c5-40ca-9a7d-26c0fc58e605" providerId="ADAL" clId="{35692CE6-9439-EE46-9B3A-127EB2C7B363}" dt="2024-07-05T14:05:52.573" v="413" actId="478"/>
          <ac:picMkLst>
            <pc:docMk/>
            <pc:sldMk cId="4014697615" sldId="289"/>
            <ac:picMk id="4" creationId="{31B6561C-A791-6C87-9D80-4E6D3EFE95B7}"/>
          </ac:picMkLst>
        </pc:picChg>
        <pc:picChg chg="add mod">
          <ac:chgData name="Furkan Erdoğan" userId="b8c7a3bc-42c5-40ca-9a7d-26c0fc58e605" providerId="ADAL" clId="{35692CE6-9439-EE46-9B3A-127EB2C7B363}" dt="2024-07-05T14:06:39.227" v="424" actId="1076"/>
          <ac:picMkLst>
            <pc:docMk/>
            <pc:sldMk cId="4014697615" sldId="289"/>
            <ac:picMk id="5" creationId="{2370D54B-4172-03DD-8FD9-53F7DD57F6F8}"/>
          </ac:picMkLst>
        </pc:picChg>
      </pc:sldChg>
      <pc:sldChg chg="addSp delSp modSp add mod">
        <pc:chgData name="Furkan Erdoğan" userId="b8c7a3bc-42c5-40ca-9a7d-26c0fc58e605" providerId="ADAL" clId="{35692CE6-9439-EE46-9B3A-127EB2C7B363}" dt="2024-07-05T14:13:56.009" v="450" actId="1076"/>
        <pc:sldMkLst>
          <pc:docMk/>
          <pc:sldMk cId="3474384821" sldId="290"/>
        </pc:sldMkLst>
        <pc:spChg chg="mod">
          <ac:chgData name="Furkan Erdoğan" userId="b8c7a3bc-42c5-40ca-9a7d-26c0fc58e605" providerId="ADAL" clId="{35692CE6-9439-EE46-9B3A-127EB2C7B363}" dt="2024-07-05T14:13:40.887" v="446" actId="255"/>
          <ac:spMkLst>
            <pc:docMk/>
            <pc:sldMk cId="3474384821" sldId="290"/>
            <ac:spMk id="3" creationId="{45DE0706-F693-3A25-BA9F-8219CBB55081}"/>
          </ac:spMkLst>
        </pc:spChg>
        <pc:spChg chg="add">
          <ac:chgData name="Furkan Erdoğan" userId="b8c7a3bc-42c5-40ca-9a7d-26c0fc58e605" providerId="ADAL" clId="{35692CE6-9439-EE46-9B3A-127EB2C7B363}" dt="2024-07-05T14:11:57.103" v="426"/>
          <ac:spMkLst>
            <pc:docMk/>
            <pc:sldMk cId="3474384821" sldId="290"/>
            <ac:spMk id="4" creationId="{377E1BDF-B16F-E738-A1BC-C2A4A426EEFB}"/>
          </ac:spMkLst>
        </pc:spChg>
        <pc:spChg chg="add">
          <ac:chgData name="Furkan Erdoğan" userId="b8c7a3bc-42c5-40ca-9a7d-26c0fc58e605" providerId="ADAL" clId="{35692CE6-9439-EE46-9B3A-127EB2C7B363}" dt="2024-07-05T14:11:57.103" v="426"/>
          <ac:spMkLst>
            <pc:docMk/>
            <pc:sldMk cId="3474384821" sldId="290"/>
            <ac:spMk id="6" creationId="{86528A6A-B4DC-77BD-ADDB-1F7DFACB49AF}"/>
          </ac:spMkLst>
        </pc:spChg>
        <pc:spChg chg="add">
          <ac:chgData name="Furkan Erdoğan" userId="b8c7a3bc-42c5-40ca-9a7d-26c0fc58e605" providerId="ADAL" clId="{35692CE6-9439-EE46-9B3A-127EB2C7B363}" dt="2024-07-05T14:11:57.103" v="426"/>
          <ac:spMkLst>
            <pc:docMk/>
            <pc:sldMk cId="3474384821" sldId="290"/>
            <ac:spMk id="7" creationId="{0B0E3110-AD39-4C97-C21B-BE05332E4ED7}"/>
          </ac:spMkLst>
        </pc:spChg>
        <pc:spChg chg="add">
          <ac:chgData name="Furkan Erdoğan" userId="b8c7a3bc-42c5-40ca-9a7d-26c0fc58e605" providerId="ADAL" clId="{35692CE6-9439-EE46-9B3A-127EB2C7B363}" dt="2024-07-05T14:11:57.103" v="426"/>
          <ac:spMkLst>
            <pc:docMk/>
            <pc:sldMk cId="3474384821" sldId="290"/>
            <ac:spMk id="8" creationId="{3308F503-5525-657D-01C8-FF6779B28372}"/>
          </ac:spMkLst>
        </pc:spChg>
        <pc:spChg chg="add">
          <ac:chgData name="Furkan Erdoğan" userId="b8c7a3bc-42c5-40ca-9a7d-26c0fc58e605" providerId="ADAL" clId="{35692CE6-9439-EE46-9B3A-127EB2C7B363}" dt="2024-07-05T14:12:04.206" v="427"/>
          <ac:spMkLst>
            <pc:docMk/>
            <pc:sldMk cId="3474384821" sldId="290"/>
            <ac:spMk id="9" creationId="{96FC6497-AA3A-C2D0-D137-12C50A1DEF5D}"/>
          </ac:spMkLst>
        </pc:spChg>
        <pc:spChg chg="add">
          <ac:chgData name="Furkan Erdoğan" userId="b8c7a3bc-42c5-40ca-9a7d-26c0fc58e605" providerId="ADAL" clId="{35692CE6-9439-EE46-9B3A-127EB2C7B363}" dt="2024-07-05T14:12:04.206" v="427"/>
          <ac:spMkLst>
            <pc:docMk/>
            <pc:sldMk cId="3474384821" sldId="290"/>
            <ac:spMk id="10" creationId="{037B6497-F185-50BB-13BA-5B415F9F323D}"/>
          </ac:spMkLst>
        </pc:spChg>
        <pc:spChg chg="add">
          <ac:chgData name="Furkan Erdoğan" userId="b8c7a3bc-42c5-40ca-9a7d-26c0fc58e605" providerId="ADAL" clId="{35692CE6-9439-EE46-9B3A-127EB2C7B363}" dt="2024-07-05T14:12:04.206" v="427"/>
          <ac:spMkLst>
            <pc:docMk/>
            <pc:sldMk cId="3474384821" sldId="290"/>
            <ac:spMk id="11" creationId="{5D64DD1D-BF4B-24F7-9049-EBB7A3451547}"/>
          </ac:spMkLst>
        </pc:spChg>
        <pc:spChg chg="add">
          <ac:chgData name="Furkan Erdoğan" userId="b8c7a3bc-42c5-40ca-9a7d-26c0fc58e605" providerId="ADAL" clId="{35692CE6-9439-EE46-9B3A-127EB2C7B363}" dt="2024-07-05T14:12:04.206" v="427"/>
          <ac:spMkLst>
            <pc:docMk/>
            <pc:sldMk cId="3474384821" sldId="290"/>
            <ac:spMk id="12" creationId="{90D5EFE1-E43C-2821-DF0E-51A901894131}"/>
          </ac:spMkLst>
        </pc:spChg>
        <pc:picChg chg="del">
          <ac:chgData name="Furkan Erdoğan" userId="b8c7a3bc-42c5-40ca-9a7d-26c0fc58e605" providerId="ADAL" clId="{35692CE6-9439-EE46-9B3A-127EB2C7B363}" dt="2024-07-05T14:12:16.169" v="428" actId="478"/>
          <ac:picMkLst>
            <pc:docMk/>
            <pc:sldMk cId="3474384821" sldId="290"/>
            <ac:picMk id="5" creationId="{2370D54B-4172-03DD-8FD9-53F7DD57F6F8}"/>
          </ac:picMkLst>
        </pc:picChg>
        <pc:picChg chg="add mod">
          <ac:chgData name="Furkan Erdoğan" userId="b8c7a3bc-42c5-40ca-9a7d-26c0fc58e605" providerId="ADAL" clId="{35692CE6-9439-EE46-9B3A-127EB2C7B363}" dt="2024-07-05T14:13:13.158" v="442" actId="1076"/>
          <ac:picMkLst>
            <pc:docMk/>
            <pc:sldMk cId="3474384821" sldId="290"/>
            <ac:picMk id="13" creationId="{5EB4557F-824A-1EA9-83DF-29A453235502}"/>
          </ac:picMkLst>
        </pc:picChg>
        <pc:picChg chg="add mod">
          <ac:chgData name="Furkan Erdoğan" userId="b8c7a3bc-42c5-40ca-9a7d-26c0fc58e605" providerId="ADAL" clId="{35692CE6-9439-EE46-9B3A-127EB2C7B363}" dt="2024-07-05T14:13:56.009" v="450" actId="1076"/>
          <ac:picMkLst>
            <pc:docMk/>
            <pc:sldMk cId="3474384821" sldId="290"/>
            <ac:picMk id="14" creationId="{29E1B273-B3F4-4D67-C70E-90BC0C9ABE38}"/>
          </ac:picMkLst>
        </pc:picChg>
        <pc:picChg chg="add">
          <ac:chgData name="Furkan Erdoğan" userId="b8c7a3bc-42c5-40ca-9a7d-26c0fc58e605" providerId="ADAL" clId="{35692CE6-9439-EE46-9B3A-127EB2C7B363}" dt="2024-07-05T14:11:57.103" v="426"/>
          <ac:picMkLst>
            <pc:docMk/>
            <pc:sldMk cId="3474384821" sldId="290"/>
            <ac:picMk id="1025" creationId="{928590C9-748E-B10B-BB50-2F5C2EE1CCAC}"/>
          </ac:picMkLst>
        </pc:picChg>
        <pc:picChg chg="add">
          <ac:chgData name="Furkan Erdoğan" userId="b8c7a3bc-42c5-40ca-9a7d-26c0fc58e605" providerId="ADAL" clId="{35692CE6-9439-EE46-9B3A-127EB2C7B363}" dt="2024-07-05T14:11:57.103" v="426"/>
          <ac:picMkLst>
            <pc:docMk/>
            <pc:sldMk cId="3474384821" sldId="290"/>
            <ac:picMk id="1026" creationId="{794B2CFF-7C98-A822-B315-D03398E0C1BA}"/>
          </ac:picMkLst>
        </pc:picChg>
        <pc:picChg chg="add">
          <ac:chgData name="Furkan Erdoğan" userId="b8c7a3bc-42c5-40ca-9a7d-26c0fc58e605" providerId="ADAL" clId="{35692CE6-9439-EE46-9B3A-127EB2C7B363}" dt="2024-07-05T14:11:57.103" v="426"/>
          <ac:picMkLst>
            <pc:docMk/>
            <pc:sldMk cId="3474384821" sldId="290"/>
            <ac:picMk id="1027" creationId="{63827F60-2090-2EA7-DD29-3BFEB46ECD5C}"/>
          </ac:picMkLst>
        </pc:picChg>
        <pc:picChg chg="add">
          <ac:chgData name="Furkan Erdoğan" userId="b8c7a3bc-42c5-40ca-9a7d-26c0fc58e605" providerId="ADAL" clId="{35692CE6-9439-EE46-9B3A-127EB2C7B363}" dt="2024-07-05T14:12:04.206" v="427"/>
          <ac:picMkLst>
            <pc:docMk/>
            <pc:sldMk cId="3474384821" sldId="290"/>
            <ac:picMk id="1032" creationId="{3A7B3BAA-6201-B3C5-582D-8881A5921D32}"/>
          </ac:picMkLst>
        </pc:picChg>
        <pc:picChg chg="add">
          <ac:chgData name="Furkan Erdoğan" userId="b8c7a3bc-42c5-40ca-9a7d-26c0fc58e605" providerId="ADAL" clId="{35692CE6-9439-EE46-9B3A-127EB2C7B363}" dt="2024-07-05T14:12:04.206" v="427"/>
          <ac:picMkLst>
            <pc:docMk/>
            <pc:sldMk cId="3474384821" sldId="290"/>
            <ac:picMk id="1033" creationId="{FB0B9829-8896-18ED-ED14-5501D3499DBF}"/>
          </ac:picMkLst>
        </pc:picChg>
        <pc:picChg chg="add">
          <ac:chgData name="Furkan Erdoğan" userId="b8c7a3bc-42c5-40ca-9a7d-26c0fc58e605" providerId="ADAL" clId="{35692CE6-9439-EE46-9B3A-127EB2C7B363}" dt="2024-07-05T14:12:04.206" v="427"/>
          <ac:picMkLst>
            <pc:docMk/>
            <pc:sldMk cId="3474384821" sldId="290"/>
            <ac:picMk id="1034" creationId="{CC63F82F-5B3A-BFA0-4CC1-D683BE8FEBB2}"/>
          </ac:picMkLst>
        </pc:picChg>
      </pc:sldChg>
      <pc:sldChg chg="addSp delSp modSp add mod">
        <pc:chgData name="Furkan Erdoğan" userId="b8c7a3bc-42c5-40ca-9a7d-26c0fc58e605" providerId="ADAL" clId="{35692CE6-9439-EE46-9B3A-127EB2C7B363}" dt="2024-07-05T14:15:24.702" v="465" actId="1076"/>
        <pc:sldMkLst>
          <pc:docMk/>
          <pc:sldMk cId="4214716859" sldId="291"/>
        </pc:sldMkLst>
        <pc:spChg chg="mod">
          <ac:chgData name="Furkan Erdoğan" userId="b8c7a3bc-42c5-40ca-9a7d-26c0fc58e605" providerId="ADAL" clId="{35692CE6-9439-EE46-9B3A-127EB2C7B363}" dt="2024-07-05T14:14:55.865" v="460" actId="27636"/>
          <ac:spMkLst>
            <pc:docMk/>
            <pc:sldMk cId="4214716859" sldId="291"/>
            <ac:spMk id="3" creationId="{45DE0706-F693-3A25-BA9F-8219CBB55081}"/>
          </ac:spMkLst>
        </pc:spChg>
        <pc:picChg chg="add mod">
          <ac:chgData name="Furkan Erdoğan" userId="b8c7a3bc-42c5-40ca-9a7d-26c0fc58e605" providerId="ADAL" clId="{35692CE6-9439-EE46-9B3A-127EB2C7B363}" dt="2024-07-05T14:15:00.420" v="461" actId="1076"/>
          <ac:picMkLst>
            <pc:docMk/>
            <pc:sldMk cId="4214716859" sldId="291"/>
            <ac:picMk id="4" creationId="{5F823D2A-48E3-9F19-991D-3C33E331620C}"/>
          </ac:picMkLst>
        </pc:picChg>
        <pc:picChg chg="add mod">
          <ac:chgData name="Furkan Erdoğan" userId="b8c7a3bc-42c5-40ca-9a7d-26c0fc58e605" providerId="ADAL" clId="{35692CE6-9439-EE46-9B3A-127EB2C7B363}" dt="2024-07-05T14:15:24.702" v="465" actId="1076"/>
          <ac:picMkLst>
            <pc:docMk/>
            <pc:sldMk cId="4214716859" sldId="291"/>
            <ac:picMk id="5" creationId="{F8A684D6-0B4D-E1E8-91BF-F24D56C3823C}"/>
          </ac:picMkLst>
        </pc:picChg>
        <pc:picChg chg="del">
          <ac:chgData name="Furkan Erdoğan" userId="b8c7a3bc-42c5-40ca-9a7d-26c0fc58e605" providerId="ADAL" clId="{35692CE6-9439-EE46-9B3A-127EB2C7B363}" dt="2024-07-05T14:14:18.296" v="454" actId="478"/>
          <ac:picMkLst>
            <pc:docMk/>
            <pc:sldMk cId="4214716859" sldId="291"/>
            <ac:picMk id="13" creationId="{5EB4557F-824A-1EA9-83DF-29A453235502}"/>
          </ac:picMkLst>
        </pc:picChg>
        <pc:picChg chg="del">
          <ac:chgData name="Furkan Erdoğan" userId="b8c7a3bc-42c5-40ca-9a7d-26c0fc58e605" providerId="ADAL" clId="{35692CE6-9439-EE46-9B3A-127EB2C7B363}" dt="2024-07-05T14:15:15.905" v="462" actId="478"/>
          <ac:picMkLst>
            <pc:docMk/>
            <pc:sldMk cId="4214716859" sldId="291"/>
            <ac:picMk id="14" creationId="{29E1B273-B3F4-4D67-C70E-90BC0C9ABE38}"/>
          </ac:picMkLst>
        </pc:picChg>
      </pc:sldChg>
      <pc:sldChg chg="addSp delSp modSp add mod">
        <pc:chgData name="Furkan Erdoğan" userId="b8c7a3bc-42c5-40ca-9a7d-26c0fc58e605" providerId="ADAL" clId="{35692CE6-9439-EE46-9B3A-127EB2C7B363}" dt="2024-07-05T14:16:32.156" v="476" actId="1076"/>
        <pc:sldMkLst>
          <pc:docMk/>
          <pc:sldMk cId="709103000" sldId="292"/>
        </pc:sldMkLst>
        <pc:spChg chg="mod">
          <ac:chgData name="Furkan Erdoğan" userId="b8c7a3bc-42c5-40ca-9a7d-26c0fc58e605" providerId="ADAL" clId="{35692CE6-9439-EE46-9B3A-127EB2C7B363}" dt="2024-07-05T14:16:13.379" v="472" actId="255"/>
          <ac:spMkLst>
            <pc:docMk/>
            <pc:sldMk cId="709103000" sldId="292"/>
            <ac:spMk id="3" creationId="{45DE0706-F693-3A25-BA9F-8219CBB55081}"/>
          </ac:spMkLst>
        </pc:spChg>
        <pc:spChg chg="add mod">
          <ac:chgData name="Furkan Erdoğan" userId="b8c7a3bc-42c5-40ca-9a7d-26c0fc58e605" providerId="ADAL" clId="{35692CE6-9439-EE46-9B3A-127EB2C7B363}" dt="2024-07-05T14:16:32.156" v="476" actId="1076"/>
          <ac:spMkLst>
            <pc:docMk/>
            <pc:sldMk cId="709103000" sldId="292"/>
            <ac:spMk id="7" creationId="{70CB1D84-0F2B-6639-5DF3-567552EE49B6}"/>
          </ac:spMkLst>
        </pc:spChg>
        <pc:picChg chg="del">
          <ac:chgData name="Furkan Erdoğan" userId="b8c7a3bc-42c5-40ca-9a7d-26c0fc58e605" providerId="ADAL" clId="{35692CE6-9439-EE46-9B3A-127EB2C7B363}" dt="2024-07-05T14:15:57.082" v="467" actId="478"/>
          <ac:picMkLst>
            <pc:docMk/>
            <pc:sldMk cId="709103000" sldId="292"/>
            <ac:picMk id="4" creationId="{5F823D2A-48E3-9F19-991D-3C33E331620C}"/>
          </ac:picMkLst>
        </pc:picChg>
        <pc:picChg chg="del">
          <ac:chgData name="Furkan Erdoğan" userId="b8c7a3bc-42c5-40ca-9a7d-26c0fc58e605" providerId="ADAL" clId="{35692CE6-9439-EE46-9B3A-127EB2C7B363}" dt="2024-07-05T14:15:59.081" v="468" actId="478"/>
          <ac:picMkLst>
            <pc:docMk/>
            <pc:sldMk cId="709103000" sldId="292"/>
            <ac:picMk id="5" creationId="{F8A684D6-0B4D-E1E8-91BF-F24D56C3823C}"/>
          </ac:picMkLst>
        </pc:picChg>
      </pc:sldChg>
      <pc:sldChg chg="addSp delSp modSp add mod setBg">
        <pc:chgData name="Furkan Erdoğan" userId="b8c7a3bc-42c5-40ca-9a7d-26c0fc58e605" providerId="ADAL" clId="{35692CE6-9439-EE46-9B3A-127EB2C7B363}" dt="2024-07-05T14:18:58.608" v="503" actId="962"/>
        <pc:sldMkLst>
          <pc:docMk/>
          <pc:sldMk cId="65930303" sldId="293"/>
        </pc:sldMkLst>
        <pc:spChg chg="mod">
          <ac:chgData name="Furkan Erdoğan" userId="b8c7a3bc-42c5-40ca-9a7d-26c0fc58e605" providerId="ADAL" clId="{35692CE6-9439-EE46-9B3A-127EB2C7B363}" dt="2024-07-05T14:18:55.118" v="501" actId="26606"/>
          <ac:spMkLst>
            <pc:docMk/>
            <pc:sldMk cId="65930303" sldId="293"/>
            <ac:spMk id="2" creationId="{E07D03CC-AE2F-E9C5-B553-8E3317055055}"/>
          </ac:spMkLst>
        </pc:spChg>
        <pc:spChg chg="mod ord">
          <ac:chgData name="Furkan Erdoğan" userId="b8c7a3bc-42c5-40ca-9a7d-26c0fc58e605" providerId="ADAL" clId="{35692CE6-9439-EE46-9B3A-127EB2C7B363}" dt="2024-07-05T14:18:55.118" v="501" actId="26606"/>
          <ac:spMkLst>
            <pc:docMk/>
            <pc:sldMk cId="65930303" sldId="293"/>
            <ac:spMk id="3" creationId="{45DE0706-F693-3A25-BA9F-8219CBB55081}"/>
          </ac:spMkLst>
        </pc:spChg>
        <pc:spChg chg="add mod">
          <ac:chgData name="Furkan Erdoğan" userId="b8c7a3bc-42c5-40ca-9a7d-26c0fc58e605" providerId="ADAL" clId="{35692CE6-9439-EE46-9B3A-127EB2C7B363}" dt="2024-07-05T14:17:47.627" v="489"/>
          <ac:spMkLst>
            <pc:docMk/>
            <pc:sldMk cId="65930303" sldId="293"/>
            <ac:spMk id="6" creationId="{BCDA7D4D-A48D-9BA7-CB1F-DF3466663908}"/>
          </ac:spMkLst>
        </pc:spChg>
        <pc:graphicFrameChg chg="add mod">
          <ac:chgData name="Furkan Erdoğan" userId="b8c7a3bc-42c5-40ca-9a7d-26c0fc58e605" providerId="ADAL" clId="{35692CE6-9439-EE46-9B3A-127EB2C7B363}" dt="2024-07-05T14:17:41.594" v="488"/>
          <ac:graphicFrameMkLst>
            <pc:docMk/>
            <pc:sldMk cId="65930303" sldId="293"/>
            <ac:graphicFrameMk id="5" creationId="{3CEEFDCF-D8B9-288E-607E-80FF86649C40}"/>
          </ac:graphicFrameMkLst>
        </pc:graphicFrameChg>
        <pc:graphicFrameChg chg="add mod">
          <ac:chgData name="Furkan Erdoğan" userId="b8c7a3bc-42c5-40ca-9a7d-26c0fc58e605" providerId="ADAL" clId="{35692CE6-9439-EE46-9B3A-127EB2C7B363}" dt="2024-07-05T14:18:00.991" v="492" actId="1076"/>
          <ac:graphicFrameMkLst>
            <pc:docMk/>
            <pc:sldMk cId="65930303" sldId="293"/>
            <ac:graphicFrameMk id="7" creationId="{53A8B722-D98D-6FF7-20AC-594364701744}"/>
          </ac:graphicFrameMkLst>
        </pc:graphicFrameChg>
        <pc:graphicFrameChg chg="add mod">
          <ac:chgData name="Furkan Erdoğan" userId="b8c7a3bc-42c5-40ca-9a7d-26c0fc58e605" providerId="ADAL" clId="{35692CE6-9439-EE46-9B3A-127EB2C7B363}" dt="2024-07-05T14:18:13.982" v="496" actId="1076"/>
          <ac:graphicFrameMkLst>
            <pc:docMk/>
            <pc:sldMk cId="65930303" sldId="293"/>
            <ac:graphicFrameMk id="8" creationId="{1ACD2BDF-7DA1-76F0-68EA-A1989A3B58B0}"/>
          </ac:graphicFrameMkLst>
        </pc:graphicFrameChg>
        <pc:picChg chg="del">
          <ac:chgData name="Furkan Erdoğan" userId="b8c7a3bc-42c5-40ca-9a7d-26c0fc58e605" providerId="ADAL" clId="{35692CE6-9439-EE46-9B3A-127EB2C7B363}" dt="2024-07-05T14:17:05.544" v="482" actId="478"/>
          <ac:picMkLst>
            <pc:docMk/>
            <pc:sldMk cId="65930303" sldId="293"/>
            <ac:picMk id="4" creationId="{110938DF-C637-AEFF-6F49-5C46D4F2863E}"/>
          </ac:picMkLst>
        </pc:picChg>
        <pc:picChg chg="add mod">
          <ac:chgData name="Furkan Erdoğan" userId="b8c7a3bc-42c5-40ca-9a7d-26c0fc58e605" providerId="ADAL" clId="{35692CE6-9439-EE46-9B3A-127EB2C7B363}" dt="2024-07-05T14:18:58.608" v="503" actId="962"/>
          <ac:picMkLst>
            <pc:docMk/>
            <pc:sldMk cId="65930303" sldId="293"/>
            <ac:picMk id="9" creationId="{B29AF5D3-2149-5AB9-40C9-1632E2C6D915}"/>
          </ac:picMkLst>
        </pc:picChg>
        <pc:picChg chg="add mod">
          <ac:chgData name="Furkan Erdoğan" userId="b8c7a3bc-42c5-40ca-9a7d-26c0fc58e605" providerId="ADAL" clId="{35692CE6-9439-EE46-9B3A-127EB2C7B363}" dt="2024-07-05T14:17:47.627" v="489"/>
          <ac:picMkLst>
            <pc:docMk/>
            <pc:sldMk cId="65930303" sldId="293"/>
            <ac:picMk id="3073" creationId="{D906194F-1385-6C49-3E0C-D537B17CCD67}"/>
          </ac:picMkLst>
        </pc:picChg>
        <pc:picChg chg="add mod">
          <ac:chgData name="Furkan Erdoğan" userId="b8c7a3bc-42c5-40ca-9a7d-26c0fc58e605" providerId="ADAL" clId="{35692CE6-9439-EE46-9B3A-127EB2C7B363}" dt="2024-07-05T14:17:47.627" v="489"/>
          <ac:picMkLst>
            <pc:docMk/>
            <pc:sldMk cId="65930303" sldId="293"/>
            <ac:picMk id="3074" creationId="{5623C2A6-4D74-E163-3F55-BF555D154B78}"/>
          </ac:picMkLst>
        </pc:picChg>
        <pc:picChg chg="add mod">
          <ac:chgData name="Furkan Erdoğan" userId="b8c7a3bc-42c5-40ca-9a7d-26c0fc58e605" providerId="ADAL" clId="{35692CE6-9439-EE46-9B3A-127EB2C7B363}" dt="2024-07-05T14:17:47.627" v="489"/>
          <ac:picMkLst>
            <pc:docMk/>
            <pc:sldMk cId="65930303" sldId="293"/>
            <ac:picMk id="3075" creationId="{7B8E1368-8786-FA34-116B-3C647C30B098}"/>
          </ac:picMkLst>
        </pc:picChg>
        <pc:picChg chg="add mod">
          <ac:chgData name="Furkan Erdoğan" userId="b8c7a3bc-42c5-40ca-9a7d-26c0fc58e605" providerId="ADAL" clId="{35692CE6-9439-EE46-9B3A-127EB2C7B363}" dt="2024-07-05T14:17:47.627" v="489"/>
          <ac:picMkLst>
            <pc:docMk/>
            <pc:sldMk cId="65930303" sldId="293"/>
            <ac:picMk id="3076" creationId="{C8F34843-4FDA-F505-4B93-79111468FD16}"/>
          </ac:picMkLst>
        </pc:picChg>
        <pc:picChg chg="add mod">
          <ac:chgData name="Furkan Erdoğan" userId="b8c7a3bc-42c5-40ca-9a7d-26c0fc58e605" providerId="ADAL" clId="{35692CE6-9439-EE46-9B3A-127EB2C7B363}" dt="2024-07-05T14:18:01.739" v="493"/>
          <ac:picMkLst>
            <pc:docMk/>
            <pc:sldMk cId="65930303" sldId="293"/>
            <ac:picMk id="3078" creationId="{DBE987DD-1140-FC0C-068F-9C40DC3677CD}"/>
          </ac:picMkLst>
        </pc:picChg>
        <pc:picChg chg="add mod">
          <ac:chgData name="Furkan Erdoğan" userId="b8c7a3bc-42c5-40ca-9a7d-26c0fc58e605" providerId="ADAL" clId="{35692CE6-9439-EE46-9B3A-127EB2C7B363}" dt="2024-07-05T14:18:01.739" v="493"/>
          <ac:picMkLst>
            <pc:docMk/>
            <pc:sldMk cId="65930303" sldId="293"/>
            <ac:picMk id="3079" creationId="{843C0E57-D09B-06CD-CFCC-06FAA991DF95}"/>
          </ac:picMkLst>
        </pc:picChg>
        <pc:picChg chg="add mod">
          <ac:chgData name="Furkan Erdoğan" userId="b8c7a3bc-42c5-40ca-9a7d-26c0fc58e605" providerId="ADAL" clId="{35692CE6-9439-EE46-9B3A-127EB2C7B363}" dt="2024-07-05T14:18:01.739" v="493"/>
          <ac:picMkLst>
            <pc:docMk/>
            <pc:sldMk cId="65930303" sldId="293"/>
            <ac:picMk id="3080" creationId="{51DD6258-A4CD-5C48-F524-C11522EA29A4}"/>
          </ac:picMkLst>
        </pc:picChg>
        <pc:picChg chg="add mod">
          <ac:chgData name="Furkan Erdoğan" userId="b8c7a3bc-42c5-40ca-9a7d-26c0fc58e605" providerId="ADAL" clId="{35692CE6-9439-EE46-9B3A-127EB2C7B363}" dt="2024-07-05T14:18:01.739" v="493"/>
          <ac:picMkLst>
            <pc:docMk/>
            <pc:sldMk cId="65930303" sldId="293"/>
            <ac:picMk id="3081" creationId="{F0B121DA-33B6-F144-3D22-B37C089F58EC}"/>
          </ac:picMkLst>
        </pc:picChg>
        <pc:picChg chg="add mod">
          <ac:chgData name="Furkan Erdoğan" userId="b8c7a3bc-42c5-40ca-9a7d-26c0fc58e605" providerId="ADAL" clId="{35692CE6-9439-EE46-9B3A-127EB2C7B363}" dt="2024-07-05T14:18:14.757" v="497"/>
          <ac:picMkLst>
            <pc:docMk/>
            <pc:sldMk cId="65930303" sldId="293"/>
            <ac:picMk id="3082" creationId="{8C898353-C683-3449-2EE4-A2B94DA3C043}"/>
          </ac:picMkLst>
        </pc:picChg>
        <pc:picChg chg="add mod">
          <ac:chgData name="Furkan Erdoğan" userId="b8c7a3bc-42c5-40ca-9a7d-26c0fc58e605" providerId="ADAL" clId="{35692CE6-9439-EE46-9B3A-127EB2C7B363}" dt="2024-07-05T14:18:14.757" v="497"/>
          <ac:picMkLst>
            <pc:docMk/>
            <pc:sldMk cId="65930303" sldId="293"/>
            <ac:picMk id="3083" creationId="{FA37CB01-BA2A-01D5-D318-44E818665A14}"/>
          </ac:picMkLst>
        </pc:picChg>
        <pc:picChg chg="add mod">
          <ac:chgData name="Furkan Erdoğan" userId="b8c7a3bc-42c5-40ca-9a7d-26c0fc58e605" providerId="ADAL" clId="{35692CE6-9439-EE46-9B3A-127EB2C7B363}" dt="2024-07-05T14:18:14.757" v="497"/>
          <ac:picMkLst>
            <pc:docMk/>
            <pc:sldMk cId="65930303" sldId="293"/>
            <ac:picMk id="3084" creationId="{142C3279-A921-E45B-2FE1-C115C89342E2}"/>
          </ac:picMkLst>
        </pc:picChg>
        <pc:picChg chg="add mod">
          <ac:chgData name="Furkan Erdoğan" userId="b8c7a3bc-42c5-40ca-9a7d-26c0fc58e605" providerId="ADAL" clId="{35692CE6-9439-EE46-9B3A-127EB2C7B363}" dt="2024-07-05T14:18:14.757" v="497"/>
          <ac:picMkLst>
            <pc:docMk/>
            <pc:sldMk cId="65930303" sldId="293"/>
            <ac:picMk id="3085" creationId="{3BB31276-557A-9658-C421-8CF08E0C2799}"/>
          </ac:picMkLst>
        </pc:picChg>
      </pc:sldChg>
      <pc:sldChg chg="addSp delSp modSp add mod ord">
        <pc:chgData name="Furkan Erdoğan" userId="b8c7a3bc-42c5-40ca-9a7d-26c0fc58e605" providerId="ADAL" clId="{35692CE6-9439-EE46-9B3A-127EB2C7B363}" dt="2024-07-05T15:22:47.191" v="551" actId="20578"/>
        <pc:sldMkLst>
          <pc:docMk/>
          <pc:sldMk cId="558702406" sldId="294"/>
        </pc:sldMkLst>
        <pc:spChg chg="del mod">
          <ac:chgData name="Furkan Erdoğan" userId="b8c7a3bc-42c5-40ca-9a7d-26c0fc58e605" providerId="ADAL" clId="{35692CE6-9439-EE46-9B3A-127EB2C7B363}" dt="2024-07-05T14:22:14.718" v="533" actId="478"/>
          <ac:spMkLst>
            <pc:docMk/>
            <pc:sldMk cId="558702406" sldId="294"/>
            <ac:spMk id="2" creationId="{E07D03CC-AE2F-E9C5-B553-8E3317055055}"/>
          </ac:spMkLst>
        </pc:spChg>
        <pc:spChg chg="mod">
          <ac:chgData name="Furkan Erdoğan" userId="b8c7a3bc-42c5-40ca-9a7d-26c0fc58e605" providerId="ADAL" clId="{35692CE6-9439-EE46-9B3A-127EB2C7B363}" dt="2024-07-05T15:22:10.167" v="549" actId="403"/>
          <ac:spMkLst>
            <pc:docMk/>
            <pc:sldMk cId="558702406" sldId="294"/>
            <ac:spMk id="3" creationId="{45DE0706-F693-3A25-BA9F-8219CBB55081}"/>
          </ac:spMkLst>
        </pc:spChg>
        <pc:spChg chg="add del mod">
          <ac:chgData name="Furkan Erdoğan" userId="b8c7a3bc-42c5-40ca-9a7d-26c0fc58e605" providerId="ADAL" clId="{35692CE6-9439-EE46-9B3A-127EB2C7B363}" dt="2024-07-05T14:22:16.854" v="534" actId="478"/>
          <ac:spMkLst>
            <pc:docMk/>
            <pc:sldMk cId="558702406" sldId="294"/>
            <ac:spMk id="6" creationId="{F7981376-B093-6191-75AD-A2DFEA913BEE}"/>
          </ac:spMkLst>
        </pc:spChg>
        <pc:spChg chg="add del mod">
          <ac:chgData name="Furkan Erdoğan" userId="b8c7a3bc-42c5-40ca-9a7d-26c0fc58e605" providerId="ADAL" clId="{35692CE6-9439-EE46-9B3A-127EB2C7B363}" dt="2024-07-05T14:22:46.501" v="541" actId="478"/>
          <ac:spMkLst>
            <pc:docMk/>
            <pc:sldMk cId="558702406" sldId="294"/>
            <ac:spMk id="8" creationId="{FC5812D9-486E-B7FA-61B3-F2FF4509FBDF}"/>
          </ac:spMkLst>
        </pc:spChg>
        <pc:picChg chg="add mod ord">
          <ac:chgData name="Furkan Erdoğan" userId="b8c7a3bc-42c5-40ca-9a7d-26c0fc58e605" providerId="ADAL" clId="{35692CE6-9439-EE46-9B3A-127EB2C7B363}" dt="2024-07-05T14:58:21.192" v="544" actId="27614"/>
          <ac:picMkLst>
            <pc:docMk/>
            <pc:sldMk cId="558702406" sldId="294"/>
            <ac:picMk id="2" creationId="{08873922-FAE9-2D92-1A6E-64868B3E61C4}"/>
          </ac:picMkLst>
        </pc:picChg>
        <pc:picChg chg="add mod ord">
          <ac:chgData name="Furkan Erdoğan" userId="b8c7a3bc-42c5-40ca-9a7d-26c0fc58e605" providerId="ADAL" clId="{35692CE6-9439-EE46-9B3A-127EB2C7B363}" dt="2024-07-05T14:58:18.770" v="543" actId="26606"/>
          <ac:picMkLst>
            <pc:docMk/>
            <pc:sldMk cId="558702406" sldId="294"/>
            <ac:picMk id="4" creationId="{AD2755E1-5B07-6BD3-E53F-6F7244D8EC0D}"/>
          </ac:picMkLst>
        </pc:picChg>
        <pc:picChg chg="del">
          <ac:chgData name="Furkan Erdoğan" userId="b8c7a3bc-42c5-40ca-9a7d-26c0fc58e605" providerId="ADAL" clId="{35692CE6-9439-EE46-9B3A-127EB2C7B363}" dt="2024-07-05T14:19:24.762" v="507" actId="478"/>
          <ac:picMkLst>
            <pc:docMk/>
            <pc:sldMk cId="558702406" sldId="294"/>
            <ac:picMk id="9" creationId="{B29AF5D3-2149-5AB9-40C9-1632E2C6D915}"/>
          </ac:picMkLst>
        </pc:picChg>
      </pc:sldChg>
      <pc:sldChg chg="addSp delSp modSp add mod">
        <pc:chgData name="Furkan Erdoğan" userId="b8c7a3bc-42c5-40ca-9a7d-26c0fc58e605" providerId="ADAL" clId="{35692CE6-9439-EE46-9B3A-127EB2C7B363}" dt="2024-07-05T15:24:39.157" v="560" actId="14100"/>
        <pc:sldMkLst>
          <pc:docMk/>
          <pc:sldMk cId="3362844843" sldId="295"/>
        </pc:sldMkLst>
        <pc:spChg chg="mod">
          <ac:chgData name="Furkan Erdoğan" userId="b8c7a3bc-42c5-40ca-9a7d-26c0fc58e605" providerId="ADAL" clId="{35692CE6-9439-EE46-9B3A-127EB2C7B363}" dt="2024-07-05T15:24:31.640" v="558" actId="26606"/>
          <ac:spMkLst>
            <pc:docMk/>
            <pc:sldMk cId="3362844843" sldId="295"/>
            <ac:spMk id="2" creationId="{E07D03CC-AE2F-E9C5-B553-8E3317055055}"/>
          </ac:spMkLst>
        </pc:spChg>
        <pc:spChg chg="mod">
          <ac:chgData name="Furkan Erdoğan" userId="b8c7a3bc-42c5-40ca-9a7d-26c0fc58e605" providerId="ADAL" clId="{35692CE6-9439-EE46-9B3A-127EB2C7B363}" dt="2024-07-05T15:24:39.157" v="560" actId="14100"/>
          <ac:spMkLst>
            <pc:docMk/>
            <pc:sldMk cId="3362844843" sldId="295"/>
            <ac:spMk id="3" creationId="{45DE0706-F693-3A25-BA9F-8219CBB55081}"/>
          </ac:spMkLst>
        </pc:spChg>
        <pc:picChg chg="add mod">
          <ac:chgData name="Furkan Erdoğan" userId="b8c7a3bc-42c5-40ca-9a7d-26c0fc58e605" providerId="ADAL" clId="{35692CE6-9439-EE46-9B3A-127EB2C7B363}" dt="2024-07-05T15:24:31.640" v="558" actId="26606"/>
          <ac:picMkLst>
            <pc:docMk/>
            <pc:sldMk cId="3362844843" sldId="295"/>
            <ac:picMk id="4" creationId="{D5EF740D-D744-6A65-2446-A1D7DB4A3CED}"/>
          </ac:picMkLst>
        </pc:picChg>
        <pc:picChg chg="del">
          <ac:chgData name="Furkan Erdoğan" userId="b8c7a3bc-42c5-40ca-9a7d-26c0fc58e605" providerId="ADAL" clId="{35692CE6-9439-EE46-9B3A-127EB2C7B363}" dt="2024-07-05T15:23:20.666" v="556" actId="478"/>
          <ac:picMkLst>
            <pc:docMk/>
            <pc:sldMk cId="3362844843" sldId="295"/>
            <ac:picMk id="9" creationId="{B29AF5D3-2149-5AB9-40C9-1632E2C6D915}"/>
          </ac:picMkLst>
        </pc:picChg>
      </pc:sldChg>
      <pc:sldChg chg="addSp delSp modSp add mod">
        <pc:chgData name="Furkan Erdoğan" userId="b8c7a3bc-42c5-40ca-9a7d-26c0fc58e605" providerId="ADAL" clId="{35692CE6-9439-EE46-9B3A-127EB2C7B363}" dt="2024-07-05T15:27:11.206" v="583" actId="1076"/>
        <pc:sldMkLst>
          <pc:docMk/>
          <pc:sldMk cId="1852576324" sldId="296"/>
        </pc:sldMkLst>
        <pc:spChg chg="mod">
          <ac:chgData name="Furkan Erdoğan" userId="b8c7a3bc-42c5-40ca-9a7d-26c0fc58e605" providerId="ADAL" clId="{35692CE6-9439-EE46-9B3A-127EB2C7B363}" dt="2024-07-05T15:26:38.465" v="579" actId="26606"/>
          <ac:spMkLst>
            <pc:docMk/>
            <pc:sldMk cId="1852576324" sldId="296"/>
            <ac:spMk id="2" creationId="{E07D03CC-AE2F-E9C5-B553-8E3317055055}"/>
          </ac:spMkLst>
        </pc:spChg>
        <pc:spChg chg="mod">
          <ac:chgData name="Furkan Erdoğan" userId="b8c7a3bc-42c5-40ca-9a7d-26c0fc58e605" providerId="ADAL" clId="{35692CE6-9439-EE46-9B3A-127EB2C7B363}" dt="2024-07-05T15:26:38.465" v="579" actId="26606"/>
          <ac:spMkLst>
            <pc:docMk/>
            <pc:sldMk cId="1852576324" sldId="296"/>
            <ac:spMk id="3" creationId="{45DE0706-F693-3A25-BA9F-8219CBB55081}"/>
          </ac:spMkLst>
        </pc:spChg>
        <pc:picChg chg="del">
          <ac:chgData name="Furkan Erdoğan" userId="b8c7a3bc-42c5-40ca-9a7d-26c0fc58e605" providerId="ADAL" clId="{35692CE6-9439-EE46-9B3A-127EB2C7B363}" dt="2024-07-05T15:25:38.859" v="574" actId="478"/>
          <ac:picMkLst>
            <pc:docMk/>
            <pc:sldMk cId="1852576324" sldId="296"/>
            <ac:picMk id="4" creationId="{D5EF740D-D744-6A65-2446-A1D7DB4A3CED}"/>
          </ac:picMkLst>
        </pc:picChg>
        <pc:picChg chg="add mod ord">
          <ac:chgData name="Furkan Erdoğan" userId="b8c7a3bc-42c5-40ca-9a7d-26c0fc58e605" providerId="ADAL" clId="{35692CE6-9439-EE46-9B3A-127EB2C7B363}" dt="2024-07-05T15:27:06.883" v="582" actId="1076"/>
          <ac:picMkLst>
            <pc:docMk/>
            <pc:sldMk cId="1852576324" sldId="296"/>
            <ac:picMk id="5" creationId="{6B350D50-AFD0-0286-D8E3-295FDEC10C7C}"/>
          </ac:picMkLst>
        </pc:picChg>
        <pc:picChg chg="add mod">
          <ac:chgData name="Furkan Erdoğan" userId="b8c7a3bc-42c5-40ca-9a7d-26c0fc58e605" providerId="ADAL" clId="{35692CE6-9439-EE46-9B3A-127EB2C7B363}" dt="2024-07-05T15:27:11.206" v="583" actId="1076"/>
          <ac:picMkLst>
            <pc:docMk/>
            <pc:sldMk cId="1852576324" sldId="296"/>
            <ac:picMk id="6" creationId="{08335402-80E0-CEAF-98CB-7E36F9CC8874}"/>
          </ac:picMkLst>
        </pc:picChg>
      </pc:sldChg>
      <pc:sldChg chg="addSp modSp new del mod">
        <pc:chgData name="Furkan Erdoğan" userId="b8c7a3bc-42c5-40ca-9a7d-26c0fc58e605" providerId="ADAL" clId="{35692CE6-9439-EE46-9B3A-127EB2C7B363}" dt="2024-07-05T15:25:32.945" v="572" actId="2696"/>
        <pc:sldMkLst>
          <pc:docMk/>
          <pc:sldMk cId="2058196947" sldId="296"/>
        </pc:sldMkLst>
        <pc:spChg chg="mod">
          <ac:chgData name="Furkan Erdoğan" userId="b8c7a3bc-42c5-40ca-9a7d-26c0fc58e605" providerId="ADAL" clId="{35692CE6-9439-EE46-9B3A-127EB2C7B363}" dt="2024-07-05T15:25:08.169" v="563"/>
          <ac:spMkLst>
            <pc:docMk/>
            <pc:sldMk cId="2058196947" sldId="296"/>
            <ac:spMk id="3" creationId="{68ECE531-E8BB-604A-4DC1-E7AADB1571AC}"/>
          </ac:spMkLst>
        </pc:spChg>
        <pc:picChg chg="add mod">
          <ac:chgData name="Furkan Erdoğan" userId="b8c7a3bc-42c5-40ca-9a7d-26c0fc58e605" providerId="ADAL" clId="{35692CE6-9439-EE46-9B3A-127EB2C7B363}" dt="2024-07-05T15:25:19.978" v="567"/>
          <ac:picMkLst>
            <pc:docMk/>
            <pc:sldMk cId="2058196947" sldId="296"/>
            <ac:picMk id="4" creationId="{C5354C8E-ADD0-455A-C156-AEA931D41A48}"/>
          </ac:picMkLst>
        </pc:picChg>
        <pc:picChg chg="add mod">
          <ac:chgData name="Furkan Erdoğan" userId="b8c7a3bc-42c5-40ca-9a7d-26c0fc58e605" providerId="ADAL" clId="{35692CE6-9439-EE46-9B3A-127EB2C7B363}" dt="2024-07-05T15:25:26.833" v="571" actId="1076"/>
          <ac:picMkLst>
            <pc:docMk/>
            <pc:sldMk cId="2058196947" sldId="296"/>
            <ac:picMk id="5" creationId="{58CC584F-AE59-9078-523C-BCDE4CB09489}"/>
          </ac:picMkLst>
        </pc:picChg>
      </pc:sldChg>
      <pc:sldChg chg="addSp delSp modSp add mod">
        <pc:chgData name="Furkan Erdoğan" userId="b8c7a3bc-42c5-40ca-9a7d-26c0fc58e605" providerId="ADAL" clId="{35692CE6-9439-EE46-9B3A-127EB2C7B363}" dt="2024-07-05T15:28:40.333" v="607" actId="1076"/>
        <pc:sldMkLst>
          <pc:docMk/>
          <pc:sldMk cId="1898169680" sldId="297"/>
        </pc:sldMkLst>
        <pc:spChg chg="mod">
          <ac:chgData name="Furkan Erdoğan" userId="b8c7a3bc-42c5-40ca-9a7d-26c0fc58e605" providerId="ADAL" clId="{35692CE6-9439-EE46-9B3A-127EB2C7B363}" dt="2024-07-05T15:27:57.072" v="593" actId="26606"/>
          <ac:spMkLst>
            <pc:docMk/>
            <pc:sldMk cId="1898169680" sldId="297"/>
            <ac:spMk id="2" creationId="{E07D03CC-AE2F-E9C5-B553-8E3317055055}"/>
          </ac:spMkLst>
        </pc:spChg>
        <pc:spChg chg="del mod">
          <ac:chgData name="Furkan Erdoğan" userId="b8c7a3bc-42c5-40ca-9a7d-26c0fc58e605" providerId="ADAL" clId="{35692CE6-9439-EE46-9B3A-127EB2C7B363}" dt="2024-07-05T15:28:35.274" v="603" actId="478"/>
          <ac:spMkLst>
            <pc:docMk/>
            <pc:sldMk cId="1898169680" sldId="297"/>
            <ac:spMk id="3" creationId="{45DE0706-F693-3A25-BA9F-8219CBB55081}"/>
          </ac:spMkLst>
        </pc:spChg>
        <pc:spChg chg="add mod">
          <ac:chgData name="Furkan Erdoğan" userId="b8c7a3bc-42c5-40ca-9a7d-26c0fc58e605" providerId="ADAL" clId="{35692CE6-9439-EE46-9B3A-127EB2C7B363}" dt="2024-07-05T15:28:40.333" v="607" actId="1076"/>
          <ac:spMkLst>
            <pc:docMk/>
            <pc:sldMk cId="1898169680" sldId="297"/>
            <ac:spMk id="8" creationId="{037D29D2-CA5D-6EAF-0278-8D8C2D15A8D6}"/>
          </ac:spMkLst>
        </pc:spChg>
        <pc:spChg chg="add del mod">
          <ac:chgData name="Furkan Erdoğan" userId="b8c7a3bc-42c5-40ca-9a7d-26c0fc58e605" providerId="ADAL" clId="{35692CE6-9439-EE46-9B3A-127EB2C7B363}" dt="2024-07-05T15:28:35.755" v="605"/>
          <ac:spMkLst>
            <pc:docMk/>
            <pc:sldMk cId="1898169680" sldId="297"/>
            <ac:spMk id="9" creationId="{27E76618-FB3C-EB6A-E65C-421CE1D162EC}"/>
          </ac:spMkLst>
        </pc:spChg>
        <pc:spChg chg="add">
          <ac:chgData name="Furkan Erdoğan" userId="b8c7a3bc-42c5-40ca-9a7d-26c0fc58e605" providerId="ADAL" clId="{35692CE6-9439-EE46-9B3A-127EB2C7B363}" dt="2024-07-05T15:27:57.072" v="593" actId="26606"/>
          <ac:spMkLst>
            <pc:docMk/>
            <pc:sldMk cId="1898169680" sldId="297"/>
            <ac:spMk id="14" creationId="{383ABEA8-C940-4E63-9425-2636E3E968C8}"/>
          </ac:spMkLst>
        </pc:spChg>
        <pc:spChg chg="add">
          <ac:chgData name="Furkan Erdoğan" userId="b8c7a3bc-42c5-40ca-9a7d-26c0fc58e605" providerId="ADAL" clId="{35692CE6-9439-EE46-9B3A-127EB2C7B363}" dt="2024-07-05T15:27:57.072" v="593" actId="26606"/>
          <ac:spMkLst>
            <pc:docMk/>
            <pc:sldMk cId="1898169680" sldId="297"/>
            <ac:spMk id="16" creationId="{94E1F0CE-2445-403C-A97B-5F9410D8FDB4}"/>
          </ac:spMkLst>
        </pc:spChg>
        <pc:grpChg chg="add">
          <ac:chgData name="Furkan Erdoğan" userId="b8c7a3bc-42c5-40ca-9a7d-26c0fc58e605" providerId="ADAL" clId="{35692CE6-9439-EE46-9B3A-127EB2C7B363}" dt="2024-07-05T15:27:57.072" v="593" actId="26606"/>
          <ac:grpSpMkLst>
            <pc:docMk/>
            <pc:sldMk cId="1898169680" sldId="297"/>
            <ac:grpSpMk id="18" creationId="{A2930BEC-23C3-4943-BF3E-1489DF19FE92}"/>
          </ac:grpSpMkLst>
        </pc:grpChg>
        <pc:picChg chg="add mod ord">
          <ac:chgData name="Furkan Erdoğan" userId="b8c7a3bc-42c5-40ca-9a7d-26c0fc58e605" providerId="ADAL" clId="{35692CE6-9439-EE46-9B3A-127EB2C7B363}" dt="2024-07-05T15:28:11.134" v="596" actId="1076"/>
          <ac:picMkLst>
            <pc:docMk/>
            <pc:sldMk cId="1898169680" sldId="297"/>
            <ac:picMk id="4" creationId="{CF81ADC3-D95F-F66A-E4A7-9CD2E6DD0807}"/>
          </ac:picMkLst>
        </pc:picChg>
        <pc:picChg chg="del">
          <ac:chgData name="Furkan Erdoğan" userId="b8c7a3bc-42c5-40ca-9a7d-26c0fc58e605" providerId="ADAL" clId="{35692CE6-9439-EE46-9B3A-127EB2C7B363}" dt="2024-07-05T15:27:40.526" v="589" actId="478"/>
          <ac:picMkLst>
            <pc:docMk/>
            <pc:sldMk cId="1898169680" sldId="297"/>
            <ac:picMk id="5" creationId="{6B350D50-AFD0-0286-D8E3-295FDEC10C7C}"/>
          </ac:picMkLst>
        </pc:picChg>
        <pc:picChg chg="del">
          <ac:chgData name="Furkan Erdoğan" userId="b8c7a3bc-42c5-40ca-9a7d-26c0fc58e605" providerId="ADAL" clId="{35692CE6-9439-EE46-9B3A-127EB2C7B363}" dt="2024-07-05T15:27:41.718" v="590" actId="478"/>
          <ac:picMkLst>
            <pc:docMk/>
            <pc:sldMk cId="1898169680" sldId="297"/>
            <ac:picMk id="6" creationId="{08335402-80E0-CEAF-98CB-7E36F9CC8874}"/>
          </ac:picMkLst>
        </pc:picChg>
        <pc:picChg chg="add mod">
          <ac:chgData name="Furkan Erdoğan" userId="b8c7a3bc-42c5-40ca-9a7d-26c0fc58e605" providerId="ADAL" clId="{35692CE6-9439-EE46-9B3A-127EB2C7B363}" dt="2024-07-05T15:28:07.759" v="595" actId="1076"/>
          <ac:picMkLst>
            <pc:docMk/>
            <pc:sldMk cId="1898169680" sldId="297"/>
            <ac:picMk id="7" creationId="{B486594F-176E-2ED3-6920-DFDAEA9F1387}"/>
          </ac:picMkLst>
        </pc:picChg>
        <pc:picChg chg="add">
          <ac:chgData name="Furkan Erdoğan" userId="b8c7a3bc-42c5-40ca-9a7d-26c0fc58e605" providerId="ADAL" clId="{35692CE6-9439-EE46-9B3A-127EB2C7B363}" dt="2024-07-05T15:27:57.072" v="593" actId="26606"/>
          <ac:picMkLst>
            <pc:docMk/>
            <pc:sldMk cId="1898169680" sldId="297"/>
            <ac:picMk id="12" creationId="{83543A10-04EE-49E0-A9DE-22E1FAB9AED9}"/>
          </ac:picMkLst>
        </pc:picChg>
      </pc:sldChg>
      <pc:sldChg chg="addSp delSp modSp add mod setBg">
        <pc:chgData name="Furkan Erdoğan" userId="b8c7a3bc-42c5-40ca-9a7d-26c0fc58e605" providerId="ADAL" clId="{35692CE6-9439-EE46-9B3A-127EB2C7B363}" dt="2024-07-05T15:29:59.741" v="626" actId="962"/>
        <pc:sldMkLst>
          <pc:docMk/>
          <pc:sldMk cId="619523093" sldId="298"/>
        </pc:sldMkLst>
        <pc:spChg chg="mod">
          <ac:chgData name="Furkan Erdoğan" userId="b8c7a3bc-42c5-40ca-9a7d-26c0fc58e605" providerId="ADAL" clId="{35692CE6-9439-EE46-9B3A-127EB2C7B363}" dt="2024-07-05T15:29:57.315" v="624" actId="26606"/>
          <ac:spMkLst>
            <pc:docMk/>
            <pc:sldMk cId="619523093" sldId="298"/>
            <ac:spMk id="2" creationId="{E07D03CC-AE2F-E9C5-B553-8E3317055055}"/>
          </ac:spMkLst>
        </pc:spChg>
        <pc:spChg chg="mod">
          <ac:chgData name="Furkan Erdoğan" userId="b8c7a3bc-42c5-40ca-9a7d-26c0fc58e605" providerId="ADAL" clId="{35692CE6-9439-EE46-9B3A-127EB2C7B363}" dt="2024-07-05T15:29:57.315" v="624" actId="26606"/>
          <ac:spMkLst>
            <pc:docMk/>
            <pc:sldMk cId="619523093" sldId="298"/>
            <ac:spMk id="3" creationId="{45DE0706-F693-3A25-BA9F-8219CBB55081}"/>
          </ac:spMkLst>
        </pc:spChg>
        <pc:picChg chg="del">
          <ac:chgData name="Furkan Erdoğan" userId="b8c7a3bc-42c5-40ca-9a7d-26c0fc58e605" providerId="ADAL" clId="{35692CE6-9439-EE46-9B3A-127EB2C7B363}" dt="2024-07-05T15:29:31.448" v="619" actId="478"/>
          <ac:picMkLst>
            <pc:docMk/>
            <pc:sldMk cId="619523093" sldId="298"/>
            <ac:picMk id="4" creationId="{D5EF740D-D744-6A65-2446-A1D7DB4A3CED}"/>
          </ac:picMkLst>
        </pc:picChg>
        <pc:picChg chg="add del mod">
          <ac:chgData name="Furkan Erdoğan" userId="b8c7a3bc-42c5-40ca-9a7d-26c0fc58e605" providerId="ADAL" clId="{35692CE6-9439-EE46-9B3A-127EB2C7B363}" dt="2024-07-05T15:29:46.110" v="622" actId="21"/>
          <ac:picMkLst>
            <pc:docMk/>
            <pc:sldMk cId="619523093" sldId="298"/>
            <ac:picMk id="5" creationId="{F6E9483C-5747-4966-5B47-A079C85A735C}"/>
          </ac:picMkLst>
        </pc:picChg>
        <pc:picChg chg="add mod">
          <ac:chgData name="Furkan Erdoğan" userId="b8c7a3bc-42c5-40ca-9a7d-26c0fc58e605" providerId="ADAL" clId="{35692CE6-9439-EE46-9B3A-127EB2C7B363}" dt="2024-07-05T15:29:59.741" v="626" actId="962"/>
          <ac:picMkLst>
            <pc:docMk/>
            <pc:sldMk cId="619523093" sldId="298"/>
            <ac:picMk id="6" creationId="{2CDC0389-8FFC-8555-7BB4-D60738FFAE26}"/>
          </ac:picMkLst>
        </pc:picChg>
      </pc:sldChg>
      <pc:sldChg chg="addSp delSp modSp add mod">
        <pc:chgData name="Furkan Erdoğan" userId="b8c7a3bc-42c5-40ca-9a7d-26c0fc58e605" providerId="ADAL" clId="{35692CE6-9439-EE46-9B3A-127EB2C7B363}" dt="2024-07-05T15:30:32.743" v="637" actId="962"/>
        <pc:sldMkLst>
          <pc:docMk/>
          <pc:sldMk cId="1159589295" sldId="299"/>
        </pc:sldMkLst>
        <pc:spChg chg="mod">
          <ac:chgData name="Furkan Erdoğan" userId="b8c7a3bc-42c5-40ca-9a7d-26c0fc58e605" providerId="ADAL" clId="{35692CE6-9439-EE46-9B3A-127EB2C7B363}" dt="2024-07-05T15:30:12.468" v="629"/>
          <ac:spMkLst>
            <pc:docMk/>
            <pc:sldMk cId="1159589295" sldId="299"/>
            <ac:spMk id="2" creationId="{E07D03CC-AE2F-E9C5-B553-8E3317055055}"/>
          </ac:spMkLst>
        </pc:spChg>
        <pc:spChg chg="mod">
          <ac:chgData name="Furkan Erdoğan" userId="b8c7a3bc-42c5-40ca-9a7d-26c0fc58e605" providerId="ADAL" clId="{35692CE6-9439-EE46-9B3A-127EB2C7B363}" dt="2024-07-05T15:30:21.316" v="631"/>
          <ac:spMkLst>
            <pc:docMk/>
            <pc:sldMk cId="1159589295" sldId="299"/>
            <ac:spMk id="3" creationId="{45DE0706-F693-3A25-BA9F-8219CBB55081}"/>
          </ac:spMkLst>
        </pc:spChg>
        <pc:picChg chg="add mod">
          <ac:chgData name="Furkan Erdoğan" userId="b8c7a3bc-42c5-40ca-9a7d-26c0fc58e605" providerId="ADAL" clId="{35692CE6-9439-EE46-9B3A-127EB2C7B363}" dt="2024-07-05T15:30:32.743" v="637" actId="962"/>
          <ac:picMkLst>
            <pc:docMk/>
            <pc:sldMk cId="1159589295" sldId="299"/>
            <ac:picMk id="4" creationId="{C59940CE-1A17-2AFA-D6ED-2D67FADD4CCA}"/>
          </ac:picMkLst>
        </pc:picChg>
        <pc:picChg chg="del">
          <ac:chgData name="Furkan Erdoğan" userId="b8c7a3bc-42c5-40ca-9a7d-26c0fc58e605" providerId="ADAL" clId="{35692CE6-9439-EE46-9B3A-127EB2C7B363}" dt="2024-07-05T15:30:25.092" v="632" actId="478"/>
          <ac:picMkLst>
            <pc:docMk/>
            <pc:sldMk cId="1159589295" sldId="299"/>
            <ac:picMk id="6" creationId="{2CDC0389-8FFC-8555-7BB4-D60738FFAE26}"/>
          </ac:picMkLst>
        </pc:picChg>
      </pc:sldChg>
      <pc:sldChg chg="addSp delSp modSp add mod">
        <pc:chgData name="Furkan Erdoğan" userId="b8c7a3bc-42c5-40ca-9a7d-26c0fc58e605" providerId="ADAL" clId="{35692CE6-9439-EE46-9B3A-127EB2C7B363}" dt="2024-07-05T15:31:20.540" v="656" actId="1076"/>
        <pc:sldMkLst>
          <pc:docMk/>
          <pc:sldMk cId="4244320715" sldId="300"/>
        </pc:sldMkLst>
        <pc:spChg chg="mod">
          <ac:chgData name="Furkan Erdoğan" userId="b8c7a3bc-42c5-40ca-9a7d-26c0fc58e605" providerId="ADAL" clId="{35692CE6-9439-EE46-9B3A-127EB2C7B363}" dt="2024-07-05T15:31:05.507" v="653" actId="26606"/>
          <ac:spMkLst>
            <pc:docMk/>
            <pc:sldMk cId="4244320715" sldId="300"/>
            <ac:spMk id="2" creationId="{E07D03CC-AE2F-E9C5-B553-8E3317055055}"/>
          </ac:spMkLst>
        </pc:spChg>
        <pc:spChg chg="mod">
          <ac:chgData name="Furkan Erdoğan" userId="b8c7a3bc-42c5-40ca-9a7d-26c0fc58e605" providerId="ADAL" clId="{35692CE6-9439-EE46-9B3A-127EB2C7B363}" dt="2024-07-05T15:31:05.507" v="653" actId="26606"/>
          <ac:spMkLst>
            <pc:docMk/>
            <pc:sldMk cId="4244320715" sldId="300"/>
            <ac:spMk id="3" creationId="{45DE0706-F693-3A25-BA9F-8219CBB55081}"/>
          </ac:spMkLst>
        </pc:spChg>
        <pc:spChg chg="add mod">
          <ac:chgData name="Furkan Erdoğan" userId="b8c7a3bc-42c5-40ca-9a7d-26c0fc58e605" providerId="ADAL" clId="{35692CE6-9439-EE46-9B3A-127EB2C7B363}" dt="2024-07-05T15:31:20.540" v="656" actId="1076"/>
          <ac:spMkLst>
            <pc:docMk/>
            <pc:sldMk cId="4244320715" sldId="300"/>
            <ac:spMk id="7" creationId="{30FF4906-B40F-124E-12D0-AB2CC7458722}"/>
          </ac:spMkLst>
        </pc:spChg>
        <pc:picChg chg="del">
          <ac:chgData name="Furkan Erdoğan" userId="b8c7a3bc-42c5-40ca-9a7d-26c0fc58e605" providerId="ADAL" clId="{35692CE6-9439-EE46-9B3A-127EB2C7B363}" dt="2024-07-05T15:30:50.047" v="641" actId="478"/>
          <ac:picMkLst>
            <pc:docMk/>
            <pc:sldMk cId="4244320715" sldId="300"/>
            <ac:picMk id="4" creationId="{C59940CE-1A17-2AFA-D6ED-2D67FADD4CCA}"/>
          </ac:picMkLst>
        </pc:picChg>
        <pc:picChg chg="add mod">
          <ac:chgData name="Furkan Erdoğan" userId="b8c7a3bc-42c5-40ca-9a7d-26c0fc58e605" providerId="ADAL" clId="{35692CE6-9439-EE46-9B3A-127EB2C7B363}" dt="2024-07-05T15:31:05.507" v="653" actId="26606"/>
          <ac:picMkLst>
            <pc:docMk/>
            <pc:sldMk cId="4244320715" sldId="300"/>
            <ac:picMk id="5" creationId="{FD752025-22CB-A684-6848-D3429D96A766}"/>
          </ac:picMkLst>
        </pc:picChg>
      </pc:sldChg>
      <pc:sldChg chg="addSp delSp modSp add mod setBg setClrOvrMap">
        <pc:chgData name="Furkan Erdoğan" userId="b8c7a3bc-42c5-40ca-9a7d-26c0fc58e605" providerId="ADAL" clId="{35692CE6-9439-EE46-9B3A-127EB2C7B363}" dt="2024-07-05T15:46:07.282" v="673" actId="1076"/>
        <pc:sldMkLst>
          <pc:docMk/>
          <pc:sldMk cId="3077043423" sldId="301"/>
        </pc:sldMkLst>
        <pc:spChg chg="del mod">
          <ac:chgData name="Furkan Erdoğan" userId="b8c7a3bc-42c5-40ca-9a7d-26c0fc58e605" providerId="ADAL" clId="{35692CE6-9439-EE46-9B3A-127EB2C7B363}" dt="2024-07-05T15:45:45.297" v="666" actId="478"/>
          <ac:spMkLst>
            <pc:docMk/>
            <pc:sldMk cId="3077043423" sldId="301"/>
            <ac:spMk id="2" creationId="{E07D03CC-AE2F-E9C5-B553-8E3317055055}"/>
          </ac:spMkLst>
        </pc:spChg>
        <pc:spChg chg="del mod ord">
          <ac:chgData name="Furkan Erdoğan" userId="b8c7a3bc-42c5-40ca-9a7d-26c0fc58e605" providerId="ADAL" clId="{35692CE6-9439-EE46-9B3A-127EB2C7B363}" dt="2024-07-05T15:45:43.511" v="665" actId="478"/>
          <ac:spMkLst>
            <pc:docMk/>
            <pc:sldMk cId="3077043423" sldId="301"/>
            <ac:spMk id="3" creationId="{45DE0706-F693-3A25-BA9F-8219CBB55081}"/>
          </ac:spMkLst>
        </pc:spChg>
        <pc:spChg chg="del">
          <ac:chgData name="Furkan Erdoğan" userId="b8c7a3bc-42c5-40ca-9a7d-26c0fc58e605" providerId="ADAL" clId="{35692CE6-9439-EE46-9B3A-127EB2C7B363}" dt="2024-07-05T15:45:06.035" v="661" actId="478"/>
          <ac:spMkLst>
            <pc:docMk/>
            <pc:sldMk cId="3077043423" sldId="301"/>
            <ac:spMk id="7" creationId="{30FF4906-B40F-124E-12D0-AB2CC7458722}"/>
          </ac:spMkLst>
        </pc:spChg>
        <pc:spChg chg="add del mod">
          <ac:chgData name="Furkan Erdoğan" userId="b8c7a3bc-42c5-40ca-9a7d-26c0fc58e605" providerId="ADAL" clId="{35692CE6-9439-EE46-9B3A-127EB2C7B363}" dt="2024-07-05T15:45:55.769" v="668" actId="478"/>
          <ac:spMkLst>
            <pc:docMk/>
            <pc:sldMk cId="3077043423" sldId="301"/>
            <ac:spMk id="9" creationId="{2802CD98-3849-C81A-36D3-A7A7AF24CA15}"/>
          </ac:spMkLst>
        </pc:spChg>
        <pc:spChg chg="add del mod">
          <ac:chgData name="Furkan Erdoğan" userId="b8c7a3bc-42c5-40ca-9a7d-26c0fc58e605" providerId="ADAL" clId="{35692CE6-9439-EE46-9B3A-127EB2C7B363}" dt="2024-07-05T15:45:55.156" v="667" actId="478"/>
          <ac:spMkLst>
            <pc:docMk/>
            <pc:sldMk cId="3077043423" sldId="301"/>
            <ac:spMk id="11" creationId="{7914919B-10E9-3ECF-4797-E202753D29CF}"/>
          </ac:spMkLst>
        </pc:spChg>
        <pc:spChg chg="add">
          <ac:chgData name="Furkan Erdoğan" userId="b8c7a3bc-42c5-40ca-9a7d-26c0fc58e605" providerId="ADAL" clId="{35692CE6-9439-EE46-9B3A-127EB2C7B363}" dt="2024-07-05T15:46:01.765" v="670" actId="26606"/>
          <ac:spMkLst>
            <pc:docMk/>
            <pc:sldMk cId="3077043423" sldId="301"/>
            <ac:spMk id="13" creationId="{F8C668FA-2417-47B5-B454-2D55FC17FF7A}"/>
          </ac:spMkLst>
        </pc:spChg>
        <pc:spChg chg="add">
          <ac:chgData name="Furkan Erdoğan" userId="b8c7a3bc-42c5-40ca-9a7d-26c0fc58e605" providerId="ADAL" clId="{35692CE6-9439-EE46-9B3A-127EB2C7B363}" dt="2024-07-05T15:46:01.765" v="670" actId="26606"/>
          <ac:spMkLst>
            <pc:docMk/>
            <pc:sldMk cId="3077043423" sldId="301"/>
            <ac:spMk id="17" creationId="{2B4CDDF6-55C3-415A-8D8B-7E03C3D616FC}"/>
          </ac:spMkLst>
        </pc:spChg>
        <pc:picChg chg="add mod ord">
          <ac:chgData name="Furkan Erdoğan" userId="b8c7a3bc-42c5-40ca-9a7d-26c0fc58e605" providerId="ADAL" clId="{35692CE6-9439-EE46-9B3A-127EB2C7B363}" dt="2024-07-05T15:46:01.765" v="670" actId="26606"/>
          <ac:picMkLst>
            <pc:docMk/>
            <pc:sldMk cId="3077043423" sldId="301"/>
            <ac:picMk id="4" creationId="{9A71CEE3-68C7-BA30-EEEC-37C337C21588}"/>
          </ac:picMkLst>
        </pc:picChg>
        <pc:picChg chg="del">
          <ac:chgData name="Furkan Erdoğan" userId="b8c7a3bc-42c5-40ca-9a7d-26c0fc58e605" providerId="ADAL" clId="{35692CE6-9439-EE46-9B3A-127EB2C7B363}" dt="2024-07-05T15:44:56.805" v="658" actId="478"/>
          <ac:picMkLst>
            <pc:docMk/>
            <pc:sldMk cId="3077043423" sldId="301"/>
            <ac:picMk id="5" creationId="{FD752025-22CB-A684-6848-D3429D96A766}"/>
          </ac:picMkLst>
        </pc:picChg>
        <pc:picChg chg="add mod">
          <ac:chgData name="Furkan Erdoğan" userId="b8c7a3bc-42c5-40ca-9a7d-26c0fc58e605" providerId="ADAL" clId="{35692CE6-9439-EE46-9B3A-127EB2C7B363}" dt="2024-07-05T15:46:07.282" v="673" actId="1076"/>
          <ac:picMkLst>
            <pc:docMk/>
            <pc:sldMk cId="3077043423" sldId="301"/>
            <ac:picMk id="6" creationId="{82AA513A-141D-FBB9-01AB-0AD45CBB4653}"/>
          </ac:picMkLst>
        </pc:picChg>
        <pc:picChg chg="add">
          <ac:chgData name="Furkan Erdoğan" userId="b8c7a3bc-42c5-40ca-9a7d-26c0fc58e605" providerId="ADAL" clId="{35692CE6-9439-EE46-9B3A-127EB2C7B363}" dt="2024-07-05T15:46:01.765" v="670" actId="26606"/>
          <ac:picMkLst>
            <pc:docMk/>
            <pc:sldMk cId="3077043423" sldId="301"/>
            <ac:picMk id="8" creationId="{5C819037-A607-4A7B-ADF1-B04516199C89}"/>
          </ac:picMkLst>
        </pc:picChg>
        <pc:picChg chg="add">
          <ac:chgData name="Furkan Erdoğan" userId="b8c7a3bc-42c5-40ca-9a7d-26c0fc58e605" providerId="ADAL" clId="{35692CE6-9439-EE46-9B3A-127EB2C7B363}" dt="2024-07-05T15:46:01.765" v="670" actId="26606"/>
          <ac:picMkLst>
            <pc:docMk/>
            <pc:sldMk cId="3077043423" sldId="301"/>
            <ac:picMk id="15" creationId="{97FEBA57-8992-46BB-BCF0-5A83FE8E01E8}"/>
          </ac:picMkLst>
        </pc:picChg>
      </pc:sldChg>
      <pc:sldChg chg="delSp modSp add mod ord">
        <pc:chgData name="Furkan Erdoğan" userId="b8c7a3bc-42c5-40ca-9a7d-26c0fc58e605" providerId="ADAL" clId="{35692CE6-9439-EE46-9B3A-127EB2C7B363}" dt="2024-07-05T15:46:56.123" v="681" actId="1076"/>
        <pc:sldMkLst>
          <pc:docMk/>
          <pc:sldMk cId="131898617" sldId="302"/>
        </pc:sldMkLst>
        <pc:spChg chg="mod">
          <ac:chgData name="Furkan Erdoğan" userId="b8c7a3bc-42c5-40ca-9a7d-26c0fc58e605" providerId="ADAL" clId="{35692CE6-9439-EE46-9B3A-127EB2C7B363}" dt="2024-07-05T15:46:27.461" v="677"/>
          <ac:spMkLst>
            <pc:docMk/>
            <pc:sldMk cId="131898617" sldId="302"/>
            <ac:spMk id="2" creationId="{E07D03CC-AE2F-E9C5-B553-8E3317055055}"/>
          </ac:spMkLst>
        </pc:spChg>
        <pc:spChg chg="mod">
          <ac:chgData name="Furkan Erdoğan" userId="b8c7a3bc-42c5-40ca-9a7d-26c0fc58e605" providerId="ADAL" clId="{35692CE6-9439-EE46-9B3A-127EB2C7B363}" dt="2024-07-05T15:46:56.123" v="681" actId="1076"/>
          <ac:spMkLst>
            <pc:docMk/>
            <pc:sldMk cId="131898617" sldId="302"/>
            <ac:spMk id="3" creationId="{45DE0706-F693-3A25-BA9F-8219CBB55081}"/>
          </ac:spMkLst>
        </pc:spChg>
        <pc:picChg chg="del">
          <ac:chgData name="Furkan Erdoğan" userId="b8c7a3bc-42c5-40ca-9a7d-26c0fc58e605" providerId="ADAL" clId="{35692CE6-9439-EE46-9B3A-127EB2C7B363}" dt="2024-07-05T15:46:52.864" v="680" actId="478"/>
          <ac:picMkLst>
            <pc:docMk/>
            <pc:sldMk cId="131898617" sldId="302"/>
            <ac:picMk id="6" creationId="{2CDC0389-8FFC-8555-7BB4-D60738FFAE26}"/>
          </ac:picMkLst>
        </pc:picChg>
      </pc:sldChg>
      <pc:sldChg chg="addSp delSp modSp add mod">
        <pc:chgData name="Furkan Erdoğan" userId="b8c7a3bc-42c5-40ca-9a7d-26c0fc58e605" providerId="ADAL" clId="{35692CE6-9439-EE46-9B3A-127EB2C7B363}" dt="2024-07-05T15:48:37.996" v="697" actId="1076"/>
        <pc:sldMkLst>
          <pc:docMk/>
          <pc:sldMk cId="1650855805" sldId="303"/>
        </pc:sldMkLst>
        <pc:spChg chg="mod">
          <ac:chgData name="Furkan Erdoğan" userId="b8c7a3bc-42c5-40ca-9a7d-26c0fc58e605" providerId="ADAL" clId="{35692CE6-9439-EE46-9B3A-127EB2C7B363}" dt="2024-07-05T15:48:25.989" v="691" actId="26606"/>
          <ac:spMkLst>
            <pc:docMk/>
            <pc:sldMk cId="1650855805" sldId="303"/>
            <ac:spMk id="2" creationId="{E07D03CC-AE2F-E9C5-B553-8E3317055055}"/>
          </ac:spMkLst>
        </pc:spChg>
        <pc:spChg chg="del">
          <ac:chgData name="Furkan Erdoğan" userId="b8c7a3bc-42c5-40ca-9a7d-26c0fc58e605" providerId="ADAL" clId="{35692CE6-9439-EE46-9B3A-127EB2C7B363}" dt="2024-07-05T15:47:28.219" v="685" actId="478"/>
          <ac:spMkLst>
            <pc:docMk/>
            <pc:sldMk cId="1650855805" sldId="303"/>
            <ac:spMk id="3" creationId="{45DE0706-F693-3A25-BA9F-8219CBB55081}"/>
          </ac:spMkLst>
        </pc:spChg>
        <pc:spChg chg="add del mod">
          <ac:chgData name="Furkan Erdoğan" userId="b8c7a3bc-42c5-40ca-9a7d-26c0fc58e605" providerId="ADAL" clId="{35692CE6-9439-EE46-9B3A-127EB2C7B363}" dt="2024-07-05T15:48:30.866" v="694" actId="478"/>
          <ac:spMkLst>
            <pc:docMk/>
            <pc:sldMk cId="1650855805" sldId="303"/>
            <ac:spMk id="5" creationId="{3E70A96C-62F6-88CE-EEE2-696E7D54A657}"/>
          </ac:spMkLst>
        </pc:spChg>
        <pc:spChg chg="add del">
          <ac:chgData name="Furkan Erdoğan" userId="b8c7a3bc-42c5-40ca-9a7d-26c0fc58e605" providerId="ADAL" clId="{35692CE6-9439-EE46-9B3A-127EB2C7B363}" dt="2024-07-05T15:47:37.365" v="687" actId="478"/>
          <ac:spMkLst>
            <pc:docMk/>
            <pc:sldMk cId="1650855805" sldId="303"/>
            <ac:spMk id="7" creationId="{5F9B4B5E-6DDC-5E08-A96D-39B8B5333A4A}"/>
          </ac:spMkLst>
        </pc:spChg>
        <pc:picChg chg="add mod">
          <ac:chgData name="Furkan Erdoğan" userId="b8c7a3bc-42c5-40ca-9a7d-26c0fc58e605" providerId="ADAL" clId="{35692CE6-9439-EE46-9B3A-127EB2C7B363}" dt="2024-07-05T15:48:37.996" v="697" actId="1076"/>
          <ac:picMkLst>
            <pc:docMk/>
            <pc:sldMk cId="1650855805" sldId="303"/>
            <ac:picMk id="8" creationId="{FC92F791-288B-623B-761E-079F2E73B692}"/>
          </ac:picMkLst>
        </pc:picChg>
      </pc:sldChg>
      <pc:sldChg chg="addSp delSp modSp add mod">
        <pc:chgData name="Furkan Erdoğan" userId="b8c7a3bc-42c5-40ca-9a7d-26c0fc58e605" providerId="ADAL" clId="{35692CE6-9439-EE46-9B3A-127EB2C7B363}" dt="2024-07-05T15:49:14.605" v="708" actId="14100"/>
        <pc:sldMkLst>
          <pc:docMk/>
          <pc:sldMk cId="2295659682" sldId="304"/>
        </pc:sldMkLst>
        <pc:spChg chg="mod">
          <ac:chgData name="Furkan Erdoğan" userId="b8c7a3bc-42c5-40ca-9a7d-26c0fc58e605" providerId="ADAL" clId="{35692CE6-9439-EE46-9B3A-127EB2C7B363}" dt="2024-07-05T15:49:09.234" v="706" actId="27636"/>
          <ac:spMkLst>
            <pc:docMk/>
            <pc:sldMk cId="2295659682" sldId="304"/>
            <ac:spMk id="2" creationId="{E07D03CC-AE2F-E9C5-B553-8E3317055055}"/>
          </ac:spMkLst>
        </pc:spChg>
        <pc:picChg chg="add mod">
          <ac:chgData name="Furkan Erdoğan" userId="b8c7a3bc-42c5-40ca-9a7d-26c0fc58e605" providerId="ADAL" clId="{35692CE6-9439-EE46-9B3A-127EB2C7B363}" dt="2024-07-05T15:49:14.605" v="708" actId="14100"/>
          <ac:picMkLst>
            <pc:docMk/>
            <pc:sldMk cId="2295659682" sldId="304"/>
            <ac:picMk id="3" creationId="{57110F88-FBD9-B532-C3B7-3CF26A6D9BF1}"/>
          </ac:picMkLst>
        </pc:picChg>
        <pc:picChg chg="add">
          <ac:chgData name="Furkan Erdoğan" userId="b8c7a3bc-42c5-40ca-9a7d-26c0fc58e605" providerId="ADAL" clId="{35692CE6-9439-EE46-9B3A-127EB2C7B363}" dt="2024-07-05T15:48:55.628" v="701" actId="26606"/>
          <ac:picMkLst>
            <pc:docMk/>
            <pc:sldMk cId="2295659682" sldId="304"/>
            <ac:picMk id="5" creationId="{6AF6706C-CF07-43A1-BCC4-CBA5D33820DA}"/>
          </ac:picMkLst>
        </pc:picChg>
        <pc:picChg chg="del">
          <ac:chgData name="Furkan Erdoğan" userId="b8c7a3bc-42c5-40ca-9a7d-26c0fc58e605" providerId="ADAL" clId="{35692CE6-9439-EE46-9B3A-127EB2C7B363}" dt="2024-07-05T15:48:51.218" v="699" actId="478"/>
          <ac:picMkLst>
            <pc:docMk/>
            <pc:sldMk cId="2295659682" sldId="304"/>
            <ac:picMk id="8" creationId="{FC92F791-288B-623B-761E-079F2E73B692}"/>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444479B-705B-4489-957E-7E8A228BDFA0}" type="datetime1">
              <a:rPr lang="en-US" smtClean="0"/>
              <a:t>7/5/24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4779352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7/5/24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884598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734958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739565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577329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208139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159255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9358941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223501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6934964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7/5/24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91500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A38F49-B3E2-4BF0-BEC7-C30D34ABBB8D}" type="datetime1">
              <a:rPr lang="en-US" smtClean="0"/>
              <a:t>7/5/24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4029584"/>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A38F49-B3E2-4BF0-BEC7-C30D34ABBB8D}" type="datetime1">
              <a:rPr lang="en-US" smtClean="0"/>
              <a:t>7/5/24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033929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5BF18-0007-481C-AA29-413124BC3EE7}" type="datetime1">
              <a:rPr lang="en-US" smtClean="0"/>
              <a:t>7/5/24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1551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BE9870-3748-43AD-B547-02A075CB4A1D}" type="datetime1">
              <a:rPr lang="en-US" smtClean="0"/>
              <a:t>7/5/24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8067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7/5/24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12487108"/>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7/5/24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3372218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A38F49-B3E2-4BF0-BEC7-C30D34ABBB8D}" type="datetime1">
              <a:rPr lang="en-US" smtClean="0"/>
              <a:t>7/5/24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1339348344"/>
      </p:ext>
    </p:extLst>
  </p:cSld>
  <p:clrMap bg1="dk1" tx1="lt1" bg2="dk2"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8A84-B189-DF99-E2D6-994B39221BDD}"/>
              </a:ext>
            </a:extLst>
          </p:cNvPr>
          <p:cNvSpPr>
            <a:spLocks noGrp="1"/>
          </p:cNvSpPr>
          <p:nvPr>
            <p:ph type="ctrTitle"/>
          </p:nvPr>
        </p:nvSpPr>
        <p:spPr>
          <a:xfrm>
            <a:off x="3217985" y="1964267"/>
            <a:ext cx="7942140" cy="2421464"/>
          </a:xfrm>
        </p:spPr>
        <p:txBody>
          <a:bodyPr>
            <a:normAutofit fontScale="90000"/>
          </a:bodyPr>
          <a:lstStyle/>
          <a:p>
            <a:r>
              <a:rPr lang="tr-TR" dirty="0"/>
              <a:t>Boynuzlu Kertenkele Savunma Taktiklerinden İlham Alan Yeni Bir Meta-Sezgisel Yöntem</a:t>
            </a:r>
          </a:p>
        </p:txBody>
      </p:sp>
      <p:sp>
        <p:nvSpPr>
          <p:cNvPr id="3" name="Subtitle 2">
            <a:extLst>
              <a:ext uri="{FF2B5EF4-FFF2-40B4-BE49-F238E27FC236}">
                <a16:creationId xmlns:a16="http://schemas.microsoft.com/office/drawing/2014/main" id="{BB132EAD-6893-A836-AEB7-575A887FBF22}"/>
              </a:ext>
            </a:extLst>
          </p:cNvPr>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1458240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p:txBody>
          <a:bodyPr/>
          <a:lstStyle/>
          <a:p>
            <a:r>
              <a:rPr lang="tr-TR" dirty="0"/>
              <a:t>İNSAN-tabanlı Algoritmalar</a:t>
            </a:r>
          </a:p>
        </p:txBody>
      </p:sp>
      <p:sp>
        <p:nvSpPr>
          <p:cNvPr id="3" name="Content Placeholder 2">
            <a:extLst>
              <a:ext uri="{FF2B5EF4-FFF2-40B4-BE49-F238E27FC236}">
                <a16:creationId xmlns:a16="http://schemas.microsoft.com/office/drawing/2014/main" id="{51BE2CE7-5232-85DB-7E78-817470AF593D}"/>
              </a:ext>
            </a:extLst>
          </p:cNvPr>
          <p:cNvSpPr>
            <a:spLocks noGrp="1"/>
          </p:cNvSpPr>
          <p:nvPr>
            <p:ph idx="1"/>
          </p:nvPr>
        </p:nvSpPr>
        <p:spPr>
          <a:xfrm>
            <a:off x="685801" y="2142067"/>
            <a:ext cx="10691445" cy="4106333"/>
          </a:xfrm>
        </p:spPr>
        <p:txBody>
          <a:bodyPr>
            <a:normAutofit/>
          </a:bodyPr>
          <a:lstStyle/>
          <a:p>
            <a:r>
              <a:rPr lang="tr-TR" sz="2800" dirty="0"/>
              <a:t>Dikiş Eğitim Tabanlı Optimizasyon (STBO), Toplum Medeniyet Algoritması (SCA), Anarşik Toplum Optimizasyonu (ASO), İşbirliği Optimizasyon Algoritması (TOA), Emperyalist Rekabetçi Algoritma (ICA), Koronavirüs Maske Koruma Algoritması (CMPA)</a:t>
            </a:r>
          </a:p>
        </p:txBody>
      </p:sp>
    </p:spTree>
    <p:extLst>
      <p:ext uri="{BB962C8B-B14F-4D97-AF65-F5344CB8AC3E}">
        <p14:creationId xmlns:p14="http://schemas.microsoft.com/office/powerpoint/2010/main" val="1454942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p:txBody>
          <a:bodyPr/>
          <a:lstStyle/>
          <a:p>
            <a:r>
              <a:rPr lang="tr-TR" dirty="0"/>
              <a:t>BİTKİ-tabanlı Algoritmalar</a:t>
            </a:r>
          </a:p>
        </p:txBody>
      </p:sp>
      <p:sp>
        <p:nvSpPr>
          <p:cNvPr id="3" name="Content Placeholder 2">
            <a:extLst>
              <a:ext uri="{FF2B5EF4-FFF2-40B4-BE49-F238E27FC236}">
                <a16:creationId xmlns:a16="http://schemas.microsoft.com/office/drawing/2014/main" id="{51BE2CE7-5232-85DB-7E78-817470AF593D}"/>
              </a:ext>
            </a:extLst>
          </p:cNvPr>
          <p:cNvSpPr>
            <a:spLocks noGrp="1"/>
          </p:cNvSpPr>
          <p:nvPr>
            <p:ph idx="1"/>
          </p:nvPr>
        </p:nvSpPr>
        <p:spPr>
          <a:xfrm>
            <a:off x="685801" y="2142067"/>
            <a:ext cx="10691445" cy="4106333"/>
          </a:xfrm>
        </p:spPr>
        <p:txBody>
          <a:bodyPr>
            <a:normAutofit/>
          </a:bodyPr>
          <a:lstStyle/>
          <a:p>
            <a:r>
              <a:rPr lang="tr-TR" sz="2800" dirty="0"/>
              <a:t>İstilacı Yabani Ot Optimizasyonu (IWO), Yapay Bitki Optimizasyonu (APO), Yapay Kök Arama Algoritması (ARFA), Köklü Ağaç Optimizasyonu (RTO), Yapay Yosun Algoritması (AAA), Salyangoz </a:t>
            </a:r>
            <a:r>
              <a:rPr lang="tr-TR" sz="2800" dirty="0" err="1"/>
              <a:t>Kediği</a:t>
            </a:r>
            <a:r>
              <a:rPr lang="tr-TR" sz="2800" dirty="0"/>
              <a:t> Optimizasyon Algoritması (WCO), Çilek Algoritması (SBA), Su Değirmeni Bitki Algoritması.</a:t>
            </a:r>
          </a:p>
        </p:txBody>
      </p:sp>
    </p:spTree>
    <p:extLst>
      <p:ext uri="{BB962C8B-B14F-4D97-AF65-F5344CB8AC3E}">
        <p14:creationId xmlns:p14="http://schemas.microsoft.com/office/powerpoint/2010/main" val="18852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F01B-AC83-5344-2210-A15884E1F3C6}"/>
              </a:ext>
            </a:extLst>
          </p:cNvPr>
          <p:cNvSpPr>
            <a:spLocks noGrp="1"/>
          </p:cNvSpPr>
          <p:nvPr>
            <p:ph type="title"/>
          </p:nvPr>
        </p:nvSpPr>
        <p:spPr/>
        <p:txBody>
          <a:bodyPr/>
          <a:lstStyle/>
          <a:p>
            <a:r>
              <a:rPr lang="tr-TR" dirty="0"/>
              <a:t>Müzik / Sanat tabanlı algoritma</a:t>
            </a:r>
          </a:p>
        </p:txBody>
      </p:sp>
      <p:sp>
        <p:nvSpPr>
          <p:cNvPr id="3" name="Content Placeholder 2">
            <a:extLst>
              <a:ext uri="{FF2B5EF4-FFF2-40B4-BE49-F238E27FC236}">
                <a16:creationId xmlns:a16="http://schemas.microsoft.com/office/drawing/2014/main" id="{784A2F08-E20C-A282-DD95-54FA40D79977}"/>
              </a:ext>
            </a:extLst>
          </p:cNvPr>
          <p:cNvSpPr>
            <a:spLocks noGrp="1"/>
          </p:cNvSpPr>
          <p:nvPr>
            <p:ph idx="1"/>
          </p:nvPr>
        </p:nvSpPr>
        <p:spPr/>
        <p:txBody>
          <a:bodyPr>
            <a:noAutofit/>
          </a:bodyPr>
          <a:lstStyle/>
          <a:p>
            <a:r>
              <a:rPr lang="tr-TR" sz="2800" dirty="0"/>
              <a:t>Uyum Arama Algoritması (HSA), Kaotik Uyum Arama Algoritması (CJSA), Müzikal Besteleme Algoritması (MMC), Melodi Arama Algoritması (MSA), Stokastik Boyama Optimizasyonu.</a:t>
            </a:r>
          </a:p>
        </p:txBody>
      </p:sp>
    </p:spTree>
    <p:extLst>
      <p:ext uri="{BB962C8B-B14F-4D97-AF65-F5344CB8AC3E}">
        <p14:creationId xmlns:p14="http://schemas.microsoft.com/office/powerpoint/2010/main" val="3601817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F01B-AC83-5344-2210-A15884E1F3C6}"/>
              </a:ext>
            </a:extLst>
          </p:cNvPr>
          <p:cNvSpPr>
            <a:spLocks noGrp="1"/>
          </p:cNvSpPr>
          <p:nvPr>
            <p:ph type="title"/>
          </p:nvPr>
        </p:nvSpPr>
        <p:spPr/>
        <p:txBody>
          <a:bodyPr/>
          <a:lstStyle/>
          <a:p>
            <a:r>
              <a:rPr lang="tr-TR" dirty="0"/>
              <a:t>Spor tabanlı algoritma</a:t>
            </a:r>
          </a:p>
        </p:txBody>
      </p:sp>
      <p:sp>
        <p:nvSpPr>
          <p:cNvPr id="3" name="Content Placeholder 2">
            <a:extLst>
              <a:ext uri="{FF2B5EF4-FFF2-40B4-BE49-F238E27FC236}">
                <a16:creationId xmlns:a16="http://schemas.microsoft.com/office/drawing/2014/main" id="{784A2F08-E20C-A282-DD95-54FA40D79977}"/>
              </a:ext>
            </a:extLst>
          </p:cNvPr>
          <p:cNvSpPr>
            <a:spLocks noGrp="1"/>
          </p:cNvSpPr>
          <p:nvPr>
            <p:ph idx="1"/>
          </p:nvPr>
        </p:nvSpPr>
        <p:spPr/>
        <p:txBody>
          <a:bodyPr>
            <a:normAutofit/>
          </a:bodyPr>
          <a:lstStyle/>
          <a:p>
            <a:r>
              <a:rPr lang="tr-TR" sz="2800" dirty="0"/>
              <a:t>Voleybol </a:t>
            </a:r>
            <a:r>
              <a:rPr lang="tr-TR" sz="2800" dirty="0" err="1"/>
              <a:t>Premier</a:t>
            </a:r>
            <a:r>
              <a:rPr lang="tr-TR" sz="2800" dirty="0"/>
              <a:t> Lig (VPL), Bulmaca Optimizasyon Algoritması (POA), Koşu Şehir Oyunu Optimizasyonu (RCGO), Futbol Oyunu Tabanlı Optimizasyon (FGBO), Alp Kayakçılığı Optimizasyonu (ASO).</a:t>
            </a:r>
          </a:p>
        </p:txBody>
      </p:sp>
    </p:spTree>
    <p:extLst>
      <p:ext uri="{BB962C8B-B14F-4D97-AF65-F5344CB8AC3E}">
        <p14:creationId xmlns:p14="http://schemas.microsoft.com/office/powerpoint/2010/main" val="2170290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F01B-AC83-5344-2210-A15884E1F3C6}"/>
              </a:ext>
            </a:extLst>
          </p:cNvPr>
          <p:cNvSpPr>
            <a:spLocks noGrp="1"/>
          </p:cNvSpPr>
          <p:nvPr>
            <p:ph type="title"/>
          </p:nvPr>
        </p:nvSpPr>
        <p:spPr/>
        <p:txBody>
          <a:bodyPr/>
          <a:lstStyle/>
          <a:p>
            <a:r>
              <a:rPr lang="tr-TR" dirty="0"/>
              <a:t>Matematik tabanlı algoritma</a:t>
            </a:r>
          </a:p>
        </p:txBody>
      </p:sp>
      <p:sp>
        <p:nvSpPr>
          <p:cNvPr id="3" name="Content Placeholder 2">
            <a:extLst>
              <a:ext uri="{FF2B5EF4-FFF2-40B4-BE49-F238E27FC236}">
                <a16:creationId xmlns:a16="http://schemas.microsoft.com/office/drawing/2014/main" id="{784A2F08-E20C-A282-DD95-54FA40D79977}"/>
              </a:ext>
            </a:extLst>
          </p:cNvPr>
          <p:cNvSpPr>
            <a:spLocks noGrp="1"/>
          </p:cNvSpPr>
          <p:nvPr>
            <p:ph idx="1"/>
          </p:nvPr>
        </p:nvSpPr>
        <p:spPr/>
        <p:txBody>
          <a:bodyPr>
            <a:normAutofit/>
          </a:bodyPr>
          <a:lstStyle/>
          <a:p>
            <a:r>
              <a:rPr lang="tr-TR" sz="2800" dirty="0"/>
              <a:t>Stokastik Fraktal Arama (SFS), Hiper-</a:t>
            </a:r>
            <a:r>
              <a:rPr lang="tr-TR" sz="2800" dirty="0" err="1"/>
              <a:t>Sferik</a:t>
            </a:r>
            <a:r>
              <a:rPr lang="tr-TR" sz="2800" dirty="0"/>
              <a:t> Arama (HSS), Aritmetik Optimizasyon Algoritması (AOA), Sinüs-Kosinüs Algoritması (SCA).</a:t>
            </a:r>
          </a:p>
        </p:txBody>
      </p:sp>
    </p:spTree>
    <p:extLst>
      <p:ext uri="{BB962C8B-B14F-4D97-AF65-F5344CB8AC3E}">
        <p14:creationId xmlns:p14="http://schemas.microsoft.com/office/powerpoint/2010/main" val="299147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F01B-AC83-5344-2210-A15884E1F3C6}"/>
              </a:ext>
            </a:extLst>
          </p:cNvPr>
          <p:cNvSpPr>
            <a:spLocks noGrp="1"/>
          </p:cNvSpPr>
          <p:nvPr>
            <p:ph type="title"/>
          </p:nvPr>
        </p:nvSpPr>
        <p:spPr/>
        <p:txBody>
          <a:bodyPr/>
          <a:lstStyle/>
          <a:p>
            <a:r>
              <a:rPr lang="tr-TR" dirty="0"/>
              <a:t>Tek çözüm tabanlı algoritma</a:t>
            </a:r>
          </a:p>
        </p:txBody>
      </p:sp>
      <p:sp>
        <p:nvSpPr>
          <p:cNvPr id="3" name="Content Placeholder 2">
            <a:extLst>
              <a:ext uri="{FF2B5EF4-FFF2-40B4-BE49-F238E27FC236}">
                <a16:creationId xmlns:a16="http://schemas.microsoft.com/office/drawing/2014/main" id="{784A2F08-E20C-A282-DD95-54FA40D79977}"/>
              </a:ext>
            </a:extLst>
          </p:cNvPr>
          <p:cNvSpPr>
            <a:spLocks noGrp="1"/>
          </p:cNvSpPr>
          <p:nvPr>
            <p:ph idx="1"/>
          </p:nvPr>
        </p:nvSpPr>
        <p:spPr/>
        <p:txBody>
          <a:bodyPr>
            <a:normAutofit/>
          </a:bodyPr>
          <a:lstStyle/>
          <a:p>
            <a:r>
              <a:rPr lang="tr-TR" sz="2800" dirty="0"/>
              <a:t>Büyük Komşuluk Arama (LNBS), Tabu Arama (TS), Değişken Komşuluk Arama (VNBS).</a:t>
            </a:r>
          </a:p>
        </p:txBody>
      </p:sp>
    </p:spTree>
    <p:extLst>
      <p:ext uri="{BB962C8B-B14F-4D97-AF65-F5344CB8AC3E}">
        <p14:creationId xmlns:p14="http://schemas.microsoft.com/office/powerpoint/2010/main" val="2237028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F01B-AC83-5344-2210-A15884E1F3C6}"/>
              </a:ext>
            </a:extLst>
          </p:cNvPr>
          <p:cNvSpPr>
            <a:spLocks noGrp="1"/>
          </p:cNvSpPr>
          <p:nvPr>
            <p:ph type="title"/>
          </p:nvPr>
        </p:nvSpPr>
        <p:spPr/>
        <p:txBody>
          <a:bodyPr/>
          <a:lstStyle/>
          <a:p>
            <a:r>
              <a:rPr lang="tr-TR" dirty="0"/>
              <a:t>Hibrit algoritmalar</a:t>
            </a:r>
          </a:p>
        </p:txBody>
      </p:sp>
      <p:sp>
        <p:nvSpPr>
          <p:cNvPr id="3" name="Content Placeholder 2">
            <a:extLst>
              <a:ext uri="{FF2B5EF4-FFF2-40B4-BE49-F238E27FC236}">
                <a16:creationId xmlns:a16="http://schemas.microsoft.com/office/drawing/2014/main" id="{784A2F08-E20C-A282-DD95-54FA40D79977}"/>
              </a:ext>
            </a:extLst>
          </p:cNvPr>
          <p:cNvSpPr>
            <a:spLocks noGrp="1"/>
          </p:cNvSpPr>
          <p:nvPr>
            <p:ph idx="1"/>
          </p:nvPr>
        </p:nvSpPr>
        <p:spPr/>
        <p:txBody>
          <a:bodyPr>
            <a:normAutofit fontScale="92500" lnSpcReduction="20000"/>
          </a:bodyPr>
          <a:lstStyle/>
          <a:p>
            <a:r>
              <a:rPr lang="tr-TR" sz="2800" dirty="0"/>
              <a:t> Yumurtacı Optimizasyon Algoritması ve Yelken Balığı </a:t>
            </a:r>
            <a:r>
              <a:rPr lang="tr-TR" sz="2800" dirty="0" err="1"/>
              <a:t>Optimizatörü</a:t>
            </a:r>
            <a:r>
              <a:rPr lang="tr-TR" sz="2800" dirty="0"/>
              <a:t> (COA-SFO), Hibrit </a:t>
            </a:r>
            <a:r>
              <a:rPr lang="tr-TR" sz="2800" dirty="0" err="1"/>
              <a:t>Karşılıklıcilik</a:t>
            </a:r>
            <a:r>
              <a:rPr lang="tr-TR" sz="2800" dirty="0"/>
              <a:t> Mekanizması esinlenmiş Kelebek ve Çiçek Tozlaşma Optimizasyon Algoritması (HMMB-FPOA), Kelebek Optimizasyon Algoritması Siyah Dul Optimizasyon ile birleştirildi (BFA-BWOA), Denge Balina Optimizasyon Algoritması (EWOA), İyileştirilmiş Çakal Optimizasyon Algoritması (IDOA), Yumurtacı Arama ve Stokastik Boyama Optimizasyonu (CSSPO), Elit karşıt öğrenme, Kaotik k-en iyi </a:t>
            </a:r>
            <a:r>
              <a:rPr lang="tr-TR" sz="2800" dirty="0" err="1"/>
              <a:t>kütleçekimli</a:t>
            </a:r>
            <a:r>
              <a:rPr lang="tr-TR" sz="2800" dirty="0"/>
              <a:t> arama stratejisi ve Gri kurt </a:t>
            </a:r>
            <a:r>
              <a:rPr lang="tr-TR" sz="2800" dirty="0" err="1"/>
              <a:t>optimizatörü</a:t>
            </a:r>
            <a:r>
              <a:rPr lang="tr-TR" sz="2800" dirty="0"/>
              <a:t> (EOCSGWO), Uyarlanabilir direnç ve Dayanıklılık stratejisi temelli Yusufçuk algoritması (ARSSDA), </a:t>
            </a:r>
            <a:r>
              <a:rPr lang="tr-TR" sz="2800" dirty="0" err="1"/>
              <a:t>Coulomb</a:t>
            </a:r>
            <a:r>
              <a:rPr lang="tr-TR" sz="2800" dirty="0"/>
              <a:t> kuvvet arama stratejisi temelli yusufçuk algoritması (CFSSDA).</a:t>
            </a:r>
          </a:p>
        </p:txBody>
      </p:sp>
    </p:spTree>
    <p:extLst>
      <p:ext uri="{BB962C8B-B14F-4D97-AF65-F5344CB8AC3E}">
        <p14:creationId xmlns:p14="http://schemas.microsoft.com/office/powerpoint/2010/main" val="140645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038C-40A0-0CF6-CF43-24A45404BCD4}"/>
              </a:ext>
            </a:extLst>
          </p:cNvPr>
          <p:cNvSpPr>
            <a:spLocks noGrp="1"/>
          </p:cNvSpPr>
          <p:nvPr>
            <p:ph type="title"/>
          </p:nvPr>
        </p:nvSpPr>
        <p:spPr>
          <a:xfrm>
            <a:off x="7865806" y="362110"/>
            <a:ext cx="4197240" cy="1608124"/>
          </a:xfrm>
        </p:spPr>
        <p:txBody>
          <a:bodyPr>
            <a:normAutofit fontScale="90000"/>
          </a:bodyPr>
          <a:lstStyle/>
          <a:p>
            <a:r>
              <a:rPr lang="tr-TR" dirty="0"/>
              <a:t>Şekil 2 - Bir </a:t>
            </a:r>
            <a:r>
              <a:rPr lang="tr-TR" dirty="0" err="1"/>
              <a:t>Metasezgisel</a:t>
            </a:r>
            <a:r>
              <a:rPr lang="tr-TR" dirty="0"/>
              <a:t> Algoritmanın Genel Çerçevesi</a:t>
            </a:r>
          </a:p>
        </p:txBody>
      </p:sp>
      <p:pic>
        <p:nvPicPr>
          <p:cNvPr id="4" name="Picture 3" descr="A diagram of a diagram&#10;&#10;Description automatically generated">
            <a:extLst>
              <a:ext uri="{FF2B5EF4-FFF2-40B4-BE49-F238E27FC236}">
                <a16:creationId xmlns:a16="http://schemas.microsoft.com/office/drawing/2014/main" id="{0A196CD0-F9E3-11CC-79FC-35065B83344A}"/>
              </a:ext>
            </a:extLst>
          </p:cNvPr>
          <p:cNvPicPr>
            <a:picLocks noChangeAspect="1"/>
          </p:cNvPicPr>
          <p:nvPr/>
        </p:nvPicPr>
        <p:blipFill rotWithShape="1">
          <a:blip r:embed="rId3"/>
          <a:srcRect r="1155"/>
          <a:stretch/>
        </p:blipFill>
        <p:spPr>
          <a:xfrm>
            <a:off x="20" y="975"/>
            <a:ext cx="7552924" cy="6858000"/>
          </a:xfrm>
          <a:prstGeom prst="rect">
            <a:avLst/>
          </a:prstGeom>
        </p:spPr>
      </p:pic>
      <p:sp>
        <p:nvSpPr>
          <p:cNvPr id="3" name="Content Placeholder 2">
            <a:extLst>
              <a:ext uri="{FF2B5EF4-FFF2-40B4-BE49-F238E27FC236}">
                <a16:creationId xmlns:a16="http://schemas.microsoft.com/office/drawing/2014/main" id="{F23F64A7-DC7C-EF7F-EBB8-22CF91FAB1AF}"/>
              </a:ext>
            </a:extLst>
          </p:cNvPr>
          <p:cNvSpPr>
            <a:spLocks noGrp="1"/>
          </p:cNvSpPr>
          <p:nvPr>
            <p:ph idx="1"/>
          </p:nvPr>
        </p:nvSpPr>
        <p:spPr>
          <a:xfrm>
            <a:off x="7578966" y="2110906"/>
            <a:ext cx="4454769" cy="4606413"/>
          </a:xfrm>
        </p:spPr>
        <p:txBody>
          <a:bodyPr>
            <a:normAutofit/>
          </a:bodyPr>
          <a:lstStyle/>
          <a:p>
            <a:r>
              <a:rPr lang="tr-TR" sz="2000" dirty="0"/>
              <a:t>Birçok optimizasyon problemi, mevcut algoritmalarla etkin ve verimli bir şekilde çözülememektedir (Joyce ve </a:t>
            </a:r>
            <a:r>
              <a:rPr lang="tr-TR" sz="2000" dirty="0" err="1"/>
              <a:t>Herrmann</a:t>
            </a:r>
            <a:r>
              <a:rPr lang="tr-TR" sz="2000" dirty="0"/>
              <a:t>, 2017). Bu nedenle, bilimsel topluluk, literatürde tanımlanmış zorlu optimizasyon problemleri için yeni ve daha gelişmiş algoritmalar üzerinde çalışmaktadır. Bu algoritmalar, mevcut yöntemleri geçebilmekte veya onlarla rekabet edebilmektedir.</a:t>
            </a:r>
          </a:p>
          <a:p>
            <a:r>
              <a:rPr lang="tr-TR" sz="2000" dirty="0" err="1"/>
              <a:t>Metaheuristik</a:t>
            </a:r>
            <a:r>
              <a:rPr lang="tr-TR" sz="2000" dirty="0"/>
              <a:t> bir çerçeve genellikle dört aşamadan oluşur, bunlar aşağıda açıklanmış ve Şekil 2'de gösterilmiştir.</a:t>
            </a:r>
          </a:p>
        </p:txBody>
      </p:sp>
    </p:spTree>
    <p:extLst>
      <p:ext uri="{BB962C8B-B14F-4D97-AF65-F5344CB8AC3E}">
        <p14:creationId xmlns:p14="http://schemas.microsoft.com/office/powerpoint/2010/main" val="3065025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5DC2-D6EE-268F-166A-DF63D44CCF5D}"/>
              </a:ext>
            </a:extLst>
          </p:cNvPr>
          <p:cNvSpPr>
            <a:spLocks noGrp="1"/>
          </p:cNvSpPr>
          <p:nvPr>
            <p:ph type="title"/>
          </p:nvPr>
        </p:nvSpPr>
        <p:spPr/>
        <p:txBody>
          <a:bodyPr/>
          <a:lstStyle/>
          <a:p>
            <a:r>
              <a:rPr lang="tr-TR" dirty="0"/>
              <a:t>Faz 1</a:t>
            </a:r>
          </a:p>
        </p:txBody>
      </p:sp>
      <p:sp>
        <p:nvSpPr>
          <p:cNvPr id="3" name="Content Placeholder 2">
            <a:extLst>
              <a:ext uri="{FF2B5EF4-FFF2-40B4-BE49-F238E27FC236}">
                <a16:creationId xmlns:a16="http://schemas.microsoft.com/office/drawing/2014/main" id="{358DE371-2089-15F9-F81D-E94DCD899C5A}"/>
              </a:ext>
            </a:extLst>
          </p:cNvPr>
          <p:cNvSpPr>
            <a:spLocks noGrp="1"/>
          </p:cNvSpPr>
          <p:nvPr>
            <p:ph idx="1"/>
          </p:nvPr>
        </p:nvSpPr>
        <p:spPr/>
        <p:txBody>
          <a:bodyPr>
            <a:normAutofit/>
          </a:bodyPr>
          <a:lstStyle/>
          <a:p>
            <a:r>
              <a:rPr lang="tr-TR" sz="2800" dirty="0"/>
              <a:t>Başlangıç </a:t>
            </a:r>
            <a:r>
              <a:rPr lang="tr-TR" sz="2800" dirty="0" err="1"/>
              <a:t>populasyon</a:t>
            </a:r>
            <a:r>
              <a:rPr lang="tr-TR" sz="2800" dirty="0"/>
              <a:t> vektörleri rastgele olarak oluşturulur. Bu </a:t>
            </a:r>
            <a:r>
              <a:rPr lang="tr-TR" sz="2800" dirty="0" err="1"/>
              <a:t>populasyon</a:t>
            </a:r>
            <a:r>
              <a:rPr lang="tr-TR" sz="2800" dirty="0"/>
              <a:t>, her iterasyonla birlikte evrilecektir. Her vektör arama ajanını temsil eder ve </a:t>
            </a:r>
            <a:r>
              <a:rPr lang="tr-TR" sz="2800" dirty="0" err="1"/>
              <a:t>populasyon</a:t>
            </a:r>
            <a:r>
              <a:rPr lang="tr-TR" sz="2800" dirty="0"/>
              <a:t> büyüklüğü algoritmanın performansını etkileyebilir.</a:t>
            </a:r>
          </a:p>
        </p:txBody>
      </p:sp>
    </p:spTree>
    <p:extLst>
      <p:ext uri="{BB962C8B-B14F-4D97-AF65-F5344CB8AC3E}">
        <p14:creationId xmlns:p14="http://schemas.microsoft.com/office/powerpoint/2010/main" val="4021056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5DC2-D6EE-268F-166A-DF63D44CCF5D}"/>
              </a:ext>
            </a:extLst>
          </p:cNvPr>
          <p:cNvSpPr>
            <a:spLocks noGrp="1"/>
          </p:cNvSpPr>
          <p:nvPr>
            <p:ph type="title"/>
          </p:nvPr>
        </p:nvSpPr>
        <p:spPr/>
        <p:txBody>
          <a:bodyPr/>
          <a:lstStyle/>
          <a:p>
            <a:r>
              <a:rPr lang="tr-TR" dirty="0"/>
              <a:t>Faz 2</a:t>
            </a:r>
          </a:p>
        </p:txBody>
      </p:sp>
      <p:sp>
        <p:nvSpPr>
          <p:cNvPr id="3" name="Content Placeholder 2">
            <a:extLst>
              <a:ext uri="{FF2B5EF4-FFF2-40B4-BE49-F238E27FC236}">
                <a16:creationId xmlns:a16="http://schemas.microsoft.com/office/drawing/2014/main" id="{358DE371-2089-15F9-F81D-E94DCD899C5A}"/>
              </a:ext>
            </a:extLst>
          </p:cNvPr>
          <p:cNvSpPr>
            <a:spLocks noGrp="1"/>
          </p:cNvSpPr>
          <p:nvPr>
            <p:ph idx="1"/>
          </p:nvPr>
        </p:nvSpPr>
        <p:spPr/>
        <p:txBody>
          <a:bodyPr>
            <a:normAutofit/>
          </a:bodyPr>
          <a:lstStyle/>
          <a:p>
            <a:r>
              <a:rPr lang="tr-TR" sz="2800" dirty="0" err="1"/>
              <a:t>Fitness</a:t>
            </a:r>
            <a:r>
              <a:rPr lang="tr-TR" sz="2800" dirty="0"/>
              <a:t>, her vektörün amaç fonksiyonunun </a:t>
            </a:r>
            <a:r>
              <a:rPr lang="tr-TR" sz="2800" dirty="0" err="1"/>
              <a:t>populasyon</a:t>
            </a:r>
            <a:r>
              <a:rPr lang="tr-TR" sz="2800" dirty="0"/>
              <a:t> genelinde değerlendirilmesi sonucunda elde edilir. En küçültme (minimizasyon) durumunda, </a:t>
            </a:r>
            <a:r>
              <a:rPr lang="tr-TR" sz="2800" dirty="0" err="1"/>
              <a:t>populasyonun</a:t>
            </a:r>
            <a:r>
              <a:rPr lang="tr-TR" sz="2800" dirty="0"/>
              <a:t> en düşük </a:t>
            </a:r>
            <a:r>
              <a:rPr lang="tr-TR" sz="2800" dirty="0" err="1"/>
              <a:t>fitness'e</a:t>
            </a:r>
            <a:r>
              <a:rPr lang="tr-TR" sz="2800" dirty="0"/>
              <a:t> sahip vektörü en iyisidir.</a:t>
            </a:r>
          </a:p>
        </p:txBody>
      </p:sp>
    </p:spTree>
    <p:extLst>
      <p:ext uri="{BB962C8B-B14F-4D97-AF65-F5344CB8AC3E}">
        <p14:creationId xmlns:p14="http://schemas.microsoft.com/office/powerpoint/2010/main" val="623113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p:txBody>
          <a:bodyPr/>
          <a:lstStyle/>
          <a:p>
            <a:r>
              <a:rPr lang="tr-TR" dirty="0"/>
              <a:t>Özet</a:t>
            </a:r>
          </a:p>
        </p:txBody>
      </p:sp>
      <p:sp>
        <p:nvSpPr>
          <p:cNvPr id="3" name="Content Placeholder 2">
            <a:extLst>
              <a:ext uri="{FF2B5EF4-FFF2-40B4-BE49-F238E27FC236}">
                <a16:creationId xmlns:a16="http://schemas.microsoft.com/office/drawing/2014/main" id="{51BE2CE7-5232-85DB-7E78-817470AF593D}"/>
              </a:ext>
            </a:extLst>
          </p:cNvPr>
          <p:cNvSpPr>
            <a:spLocks noGrp="1"/>
          </p:cNvSpPr>
          <p:nvPr>
            <p:ph idx="1"/>
          </p:nvPr>
        </p:nvSpPr>
        <p:spPr>
          <a:xfrm>
            <a:off x="685801" y="2142067"/>
            <a:ext cx="10849707" cy="3836702"/>
          </a:xfrm>
        </p:spPr>
        <p:txBody>
          <a:bodyPr/>
          <a:lstStyle/>
          <a:p>
            <a:r>
              <a:rPr lang="tr-TR" dirty="0"/>
              <a:t>Bu makale, HLOA adlı yeni bir </a:t>
            </a:r>
            <a:r>
              <a:rPr lang="tr-TR" dirty="0" err="1"/>
              <a:t>metaheuristik</a:t>
            </a:r>
            <a:r>
              <a:rPr lang="tr-TR" dirty="0"/>
              <a:t> optimizasyon algoritmasını tanıtmaktadır. Algoritma, </a:t>
            </a:r>
            <a:r>
              <a:rPr lang="tr-TR" dirty="0" err="1"/>
              <a:t>kriptisizm</a:t>
            </a:r>
            <a:r>
              <a:rPr lang="tr-TR" dirty="0"/>
              <a:t>, derinin karartılması veya açılması, kan püskürtme ve kaçma gibi savunma mekanizmalarını matematiksel olarak modellemektedir. </a:t>
            </a:r>
            <a:r>
              <a:rPr lang="tr-TR" dirty="0" err="1"/>
              <a:t>Kriptisizm</a:t>
            </a:r>
            <a:r>
              <a:rPr lang="tr-TR" dirty="0"/>
              <a:t> stratejisinde, kertenkele avcılarından saklanmak için rengini değiştirir. Derinin karartılması veya açılması ise güneş termal kazancını düzenlemek için </a:t>
            </a:r>
            <a:r>
              <a:rPr lang="tr-TR" dirty="0" err="1"/>
              <a:t>melanofor</a:t>
            </a:r>
            <a:r>
              <a:rPr lang="tr-TR" dirty="0"/>
              <a:t> oranı (𝛼-MHS) ile kontrol edilir. Ayrıca, kaçma stratejisi ve kan püskürtme savunma mekanizması da detaylı olarak açıklanmaktadır. </a:t>
            </a:r>
            <a:r>
              <a:rPr lang="tr-TR" dirty="0" err="1"/>
              <a:t>HLOA'nın</a:t>
            </a:r>
            <a:r>
              <a:rPr lang="tr-TR" dirty="0"/>
              <a:t> performansı, çeşitli test problem setleri ve gerçek dünya optimizasyon uygulamaları üzerinde incelenmiş ve </a:t>
            </a:r>
            <a:r>
              <a:rPr lang="tr-TR" dirty="0" err="1"/>
              <a:t>Wilcoxon</a:t>
            </a:r>
            <a:r>
              <a:rPr lang="tr-TR" dirty="0"/>
              <a:t> ile Friedman istatistik testleri kullanılarak diğer </a:t>
            </a:r>
            <a:r>
              <a:rPr lang="tr-TR" dirty="0" err="1"/>
              <a:t>biyoilhamlı</a:t>
            </a:r>
            <a:r>
              <a:rPr lang="tr-TR" dirty="0"/>
              <a:t> algoritmalarla karşılaştırılmıştır. Sonuçlar, </a:t>
            </a:r>
            <a:r>
              <a:rPr lang="tr-TR" dirty="0" err="1"/>
              <a:t>HLOA'nın</a:t>
            </a:r>
            <a:r>
              <a:rPr lang="tr-TR" dirty="0"/>
              <a:t> özellikle kısıtlı optimizasyon problemlerinde daha etkili olduğunu ve yüksek boyutlu problemlerde üstün performans gösterdiğini ortaya koymaktadır.</a:t>
            </a:r>
          </a:p>
        </p:txBody>
      </p:sp>
    </p:spTree>
    <p:extLst>
      <p:ext uri="{BB962C8B-B14F-4D97-AF65-F5344CB8AC3E}">
        <p14:creationId xmlns:p14="http://schemas.microsoft.com/office/powerpoint/2010/main" val="620573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5DC2-D6EE-268F-166A-DF63D44CCF5D}"/>
              </a:ext>
            </a:extLst>
          </p:cNvPr>
          <p:cNvSpPr>
            <a:spLocks noGrp="1"/>
          </p:cNvSpPr>
          <p:nvPr>
            <p:ph type="title"/>
          </p:nvPr>
        </p:nvSpPr>
        <p:spPr/>
        <p:txBody>
          <a:bodyPr/>
          <a:lstStyle/>
          <a:p>
            <a:r>
              <a:rPr lang="tr-TR" dirty="0"/>
              <a:t>Faz 3</a:t>
            </a:r>
          </a:p>
        </p:txBody>
      </p:sp>
      <p:sp>
        <p:nvSpPr>
          <p:cNvPr id="3" name="Content Placeholder 2">
            <a:extLst>
              <a:ext uri="{FF2B5EF4-FFF2-40B4-BE49-F238E27FC236}">
                <a16:creationId xmlns:a16="http://schemas.microsoft.com/office/drawing/2014/main" id="{358DE371-2089-15F9-F81D-E94DCD899C5A}"/>
              </a:ext>
            </a:extLst>
          </p:cNvPr>
          <p:cNvSpPr>
            <a:spLocks noGrp="1"/>
          </p:cNvSpPr>
          <p:nvPr>
            <p:ph idx="1"/>
          </p:nvPr>
        </p:nvSpPr>
        <p:spPr/>
        <p:txBody>
          <a:bodyPr>
            <a:normAutofit/>
          </a:bodyPr>
          <a:lstStyle/>
          <a:p>
            <a:r>
              <a:rPr lang="tr-TR" sz="2800" dirty="0"/>
              <a:t>Burada, vektörleri yeniden birleştiren matematiksel fonksiyonların dahil edilmesi gerekmektedir. Bu fonksiyonlar, biyolojik ilham alınan fonksiyonlar olarak yaşayan varlıkların veya fiziksel/kimyasal olayların davranışlarını modelleyebilir.</a:t>
            </a:r>
          </a:p>
        </p:txBody>
      </p:sp>
    </p:spTree>
    <p:extLst>
      <p:ext uri="{BB962C8B-B14F-4D97-AF65-F5344CB8AC3E}">
        <p14:creationId xmlns:p14="http://schemas.microsoft.com/office/powerpoint/2010/main" val="59947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5DC2-D6EE-268F-166A-DF63D44CCF5D}"/>
              </a:ext>
            </a:extLst>
          </p:cNvPr>
          <p:cNvSpPr>
            <a:spLocks noGrp="1"/>
          </p:cNvSpPr>
          <p:nvPr>
            <p:ph type="title"/>
          </p:nvPr>
        </p:nvSpPr>
        <p:spPr/>
        <p:txBody>
          <a:bodyPr/>
          <a:lstStyle/>
          <a:p>
            <a:r>
              <a:rPr lang="tr-TR" dirty="0"/>
              <a:t>Faz 4</a:t>
            </a:r>
          </a:p>
        </p:txBody>
      </p:sp>
      <p:sp>
        <p:nvSpPr>
          <p:cNvPr id="3" name="Content Placeholder 2">
            <a:extLst>
              <a:ext uri="{FF2B5EF4-FFF2-40B4-BE49-F238E27FC236}">
                <a16:creationId xmlns:a16="http://schemas.microsoft.com/office/drawing/2014/main" id="{358DE371-2089-15F9-F81D-E94DCD899C5A}"/>
              </a:ext>
            </a:extLst>
          </p:cNvPr>
          <p:cNvSpPr>
            <a:spLocks noGrp="1"/>
          </p:cNvSpPr>
          <p:nvPr>
            <p:ph idx="1"/>
          </p:nvPr>
        </p:nvSpPr>
        <p:spPr/>
        <p:txBody>
          <a:bodyPr>
            <a:normAutofit/>
          </a:bodyPr>
          <a:lstStyle/>
          <a:p>
            <a:r>
              <a:rPr lang="tr-TR" sz="2800" dirty="0"/>
              <a:t>En iyi </a:t>
            </a:r>
            <a:r>
              <a:rPr lang="tr-TR" sz="2800" dirty="0" err="1"/>
              <a:t>fitness'e</a:t>
            </a:r>
            <a:r>
              <a:rPr lang="tr-TR" sz="2800" dirty="0"/>
              <a:t> sahip vektör, her iterasyonda önceki şekilde yeniden birleştirilen vektörlerin </a:t>
            </a:r>
            <a:r>
              <a:rPr lang="tr-TR" sz="2800" dirty="0" err="1"/>
              <a:t>fitness'leri</a:t>
            </a:r>
            <a:r>
              <a:rPr lang="tr-TR" sz="2800" dirty="0"/>
              <a:t> ile karşılaştırılır. İterasyon sayısı henüz karşılanmamışsa, durma koşulu, faz 2'ye geri dönülür. Aksi takdirde, ulaşılan en iyi </a:t>
            </a:r>
            <a:r>
              <a:rPr lang="tr-TR" sz="2800" dirty="0" err="1"/>
              <a:t>fitness</a:t>
            </a:r>
            <a:r>
              <a:rPr lang="tr-TR" sz="2800" dirty="0"/>
              <a:t> değeri raporlanır. Jenerasyonlar olarak bilinen iterasyon sayısı, algoritmanın bu evrimsel süreçte performansını etkileyen, algoritma başlamadan önce tanımlanan bir değerdir.</a:t>
            </a:r>
          </a:p>
        </p:txBody>
      </p:sp>
    </p:spTree>
    <p:extLst>
      <p:ext uri="{BB962C8B-B14F-4D97-AF65-F5344CB8AC3E}">
        <p14:creationId xmlns:p14="http://schemas.microsoft.com/office/powerpoint/2010/main" val="1072266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69086-D506-B771-5C9C-146CA418D1A8}"/>
              </a:ext>
            </a:extLst>
          </p:cNvPr>
          <p:cNvSpPr>
            <a:spLocks noGrp="1"/>
          </p:cNvSpPr>
          <p:nvPr>
            <p:ph idx="1"/>
          </p:nvPr>
        </p:nvSpPr>
        <p:spPr>
          <a:xfrm>
            <a:off x="685801" y="609601"/>
            <a:ext cx="10955214" cy="5181600"/>
          </a:xfrm>
        </p:spPr>
        <p:txBody>
          <a:bodyPr>
            <a:normAutofit/>
          </a:bodyPr>
          <a:lstStyle/>
          <a:p>
            <a:r>
              <a:rPr lang="tr-TR" sz="2800" dirty="0"/>
              <a:t>Son olarak, her </a:t>
            </a:r>
            <a:r>
              <a:rPr lang="tr-TR" sz="2800" dirty="0" err="1"/>
              <a:t>metaheuristiğin</a:t>
            </a:r>
            <a:r>
              <a:rPr lang="tr-TR" sz="2800" dirty="0"/>
              <a:t> arama çözüm alanını keşfetme (çeşitlilik sağlama) ve sömürme etme (yoğunlaştırma) yetenekleri arasında iyi bir dengeye sahip olması gerekir. Başka bir deyişle, performansını iyileştirmek için global ve lokal arama stratejilerine sahip olmalıdır.</a:t>
            </a:r>
          </a:p>
          <a:p>
            <a:endParaRPr lang="tr-TR" sz="2800" dirty="0"/>
          </a:p>
          <a:p>
            <a:r>
              <a:rPr lang="tr-TR" sz="2800" dirty="0"/>
              <a:t>Bu algoritma, boynuzlu kertenkelelerin avcılardan saklanma ve kendini savunma şeklinden esinlenmiştir. Çalışmanın katkıları şu şekilde özetlenebilir:</a:t>
            </a:r>
          </a:p>
        </p:txBody>
      </p:sp>
    </p:spTree>
    <p:extLst>
      <p:ext uri="{BB962C8B-B14F-4D97-AF65-F5344CB8AC3E}">
        <p14:creationId xmlns:p14="http://schemas.microsoft.com/office/powerpoint/2010/main" val="1370768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A9F169-DD2D-719F-1A0C-DC7A21CE1DA4}"/>
              </a:ext>
            </a:extLst>
          </p:cNvPr>
          <p:cNvSpPr>
            <a:spLocks noGrp="1"/>
          </p:cNvSpPr>
          <p:nvPr>
            <p:ph idx="1"/>
          </p:nvPr>
        </p:nvSpPr>
        <p:spPr>
          <a:xfrm>
            <a:off x="281355" y="492369"/>
            <a:ext cx="11254154" cy="5943600"/>
          </a:xfrm>
        </p:spPr>
        <p:txBody>
          <a:bodyPr>
            <a:normAutofit/>
          </a:bodyPr>
          <a:lstStyle/>
          <a:p>
            <a:r>
              <a:rPr lang="en-US" sz="2400" dirty="0" err="1"/>
              <a:t>Metaheuristik</a:t>
            </a:r>
            <a:r>
              <a:rPr lang="en-US" sz="2400" dirty="0"/>
              <a:t> </a:t>
            </a:r>
            <a:r>
              <a:rPr lang="en-US" sz="2400" dirty="0" err="1"/>
              <a:t>algoritmaların</a:t>
            </a:r>
            <a:r>
              <a:rPr lang="en-US" sz="2400" dirty="0"/>
              <a:t>, </a:t>
            </a:r>
            <a:r>
              <a:rPr lang="en-US" sz="2400" dirty="0" err="1"/>
              <a:t>arama</a:t>
            </a:r>
            <a:r>
              <a:rPr lang="en-US" sz="2400" dirty="0"/>
              <a:t> </a:t>
            </a:r>
            <a:r>
              <a:rPr lang="en-US" sz="2400" dirty="0" err="1"/>
              <a:t>çözüm</a:t>
            </a:r>
            <a:r>
              <a:rPr lang="en-US" sz="2400" dirty="0"/>
              <a:t> </a:t>
            </a:r>
            <a:r>
              <a:rPr lang="en-US" sz="2400" dirty="0" err="1"/>
              <a:t>alanını</a:t>
            </a:r>
            <a:r>
              <a:rPr lang="en-US" sz="2400" dirty="0"/>
              <a:t> </a:t>
            </a:r>
            <a:r>
              <a:rPr lang="en-US" sz="2400" dirty="0" err="1"/>
              <a:t>keşfetme</a:t>
            </a:r>
            <a:r>
              <a:rPr lang="en-US" sz="2400" dirty="0"/>
              <a:t> (</a:t>
            </a:r>
            <a:r>
              <a:rPr lang="en-US" sz="2400" dirty="0" err="1"/>
              <a:t>çeşitlilik</a:t>
            </a:r>
            <a:r>
              <a:rPr lang="en-US" sz="2400" dirty="0"/>
              <a:t> </a:t>
            </a:r>
            <a:r>
              <a:rPr lang="en-US" sz="2400" dirty="0" err="1"/>
              <a:t>sağlama</a:t>
            </a:r>
            <a:r>
              <a:rPr lang="en-US" sz="2400" dirty="0"/>
              <a:t>) </a:t>
            </a:r>
            <a:r>
              <a:rPr lang="en-US" sz="2400" dirty="0" err="1"/>
              <a:t>ve</a:t>
            </a:r>
            <a:r>
              <a:rPr lang="en-US" sz="2400" dirty="0"/>
              <a:t> </a:t>
            </a:r>
            <a:r>
              <a:rPr lang="en-US" sz="2400" dirty="0" err="1"/>
              <a:t>sömürme</a:t>
            </a:r>
            <a:r>
              <a:rPr lang="en-US" sz="2400" dirty="0"/>
              <a:t> (</a:t>
            </a:r>
            <a:r>
              <a:rPr lang="en-US" sz="2400" dirty="0" err="1"/>
              <a:t>yoğunlaştırma</a:t>
            </a:r>
            <a:r>
              <a:rPr lang="en-US" sz="2400" dirty="0"/>
              <a:t>) </a:t>
            </a:r>
            <a:r>
              <a:rPr lang="en-US" sz="2400" dirty="0" err="1"/>
              <a:t>yeteneklerini</a:t>
            </a:r>
            <a:r>
              <a:rPr lang="en-US" sz="2400" dirty="0"/>
              <a:t> </a:t>
            </a:r>
            <a:r>
              <a:rPr lang="en-US" sz="2400" dirty="0" err="1"/>
              <a:t>dengelemesi</a:t>
            </a:r>
            <a:r>
              <a:rPr lang="en-US" sz="2400" dirty="0"/>
              <a:t> </a:t>
            </a:r>
            <a:r>
              <a:rPr lang="en-US" sz="2400" dirty="0" err="1"/>
              <a:t>gerekmektedir</a:t>
            </a:r>
            <a:r>
              <a:rPr lang="en-US" sz="2400" dirty="0"/>
              <a:t>. </a:t>
            </a:r>
            <a:r>
              <a:rPr lang="en-US" sz="2400" dirty="0" err="1"/>
              <a:t>Yani</a:t>
            </a:r>
            <a:r>
              <a:rPr lang="en-US" sz="2400" dirty="0"/>
              <a:t>, hem global hem de </a:t>
            </a:r>
            <a:r>
              <a:rPr lang="en-US" sz="2400" dirty="0" err="1"/>
              <a:t>lokal</a:t>
            </a:r>
            <a:r>
              <a:rPr lang="en-US" sz="2400" dirty="0"/>
              <a:t> </a:t>
            </a:r>
            <a:r>
              <a:rPr lang="en-US" sz="2400" dirty="0" err="1"/>
              <a:t>arama</a:t>
            </a:r>
            <a:r>
              <a:rPr lang="en-US" sz="2400" dirty="0"/>
              <a:t> </a:t>
            </a:r>
            <a:r>
              <a:rPr lang="en-US" sz="2400" dirty="0" err="1"/>
              <a:t>stratejilerine</a:t>
            </a:r>
            <a:r>
              <a:rPr lang="en-US" sz="2400" dirty="0"/>
              <a:t> </a:t>
            </a:r>
            <a:r>
              <a:rPr lang="en-US" sz="2400" dirty="0" err="1"/>
              <a:t>sahip</a:t>
            </a:r>
            <a:r>
              <a:rPr lang="en-US" sz="2400" dirty="0"/>
              <a:t> </a:t>
            </a:r>
            <a:r>
              <a:rPr lang="en-US" sz="2400" dirty="0" err="1"/>
              <a:t>olmalıdırlar</a:t>
            </a:r>
            <a:r>
              <a:rPr lang="en-US" sz="2400" dirty="0"/>
              <a:t>.</a:t>
            </a:r>
          </a:p>
          <a:p>
            <a:endParaRPr lang="en-US" sz="2400" dirty="0"/>
          </a:p>
          <a:p>
            <a:r>
              <a:rPr lang="en-US" sz="2400" dirty="0"/>
              <a:t>Bu </a:t>
            </a:r>
            <a:r>
              <a:rPr lang="en-US" sz="2400" dirty="0" err="1"/>
              <a:t>algoritma</a:t>
            </a:r>
            <a:r>
              <a:rPr lang="en-US" sz="2400" dirty="0"/>
              <a:t>, </a:t>
            </a:r>
            <a:r>
              <a:rPr lang="en-US" sz="2400" dirty="0" err="1"/>
              <a:t>boynuzlu</a:t>
            </a:r>
            <a:r>
              <a:rPr lang="en-US" sz="2400" dirty="0"/>
              <a:t> </a:t>
            </a:r>
            <a:r>
              <a:rPr lang="en-US" sz="2400" dirty="0" err="1"/>
              <a:t>kertenkelelerin</a:t>
            </a:r>
            <a:r>
              <a:rPr lang="en-US" sz="2400" dirty="0"/>
              <a:t> </a:t>
            </a:r>
            <a:r>
              <a:rPr lang="en-US" sz="2400" dirty="0" err="1"/>
              <a:t>avcılardan</a:t>
            </a:r>
            <a:r>
              <a:rPr lang="en-US" sz="2400" dirty="0"/>
              <a:t> </a:t>
            </a:r>
            <a:r>
              <a:rPr lang="en-US" sz="2400" dirty="0" err="1"/>
              <a:t>saklanma</a:t>
            </a:r>
            <a:r>
              <a:rPr lang="en-US" sz="2400" dirty="0"/>
              <a:t> </a:t>
            </a:r>
            <a:r>
              <a:rPr lang="en-US" sz="2400" dirty="0" err="1"/>
              <a:t>ve</a:t>
            </a:r>
            <a:r>
              <a:rPr lang="en-US" sz="2400" dirty="0"/>
              <a:t> </a:t>
            </a:r>
            <a:r>
              <a:rPr lang="en-US" sz="2400" dirty="0" err="1"/>
              <a:t>kendini</a:t>
            </a:r>
            <a:r>
              <a:rPr lang="en-US" sz="2400" dirty="0"/>
              <a:t> </a:t>
            </a:r>
            <a:r>
              <a:rPr lang="en-US" sz="2400" dirty="0" err="1"/>
              <a:t>savunma</a:t>
            </a:r>
            <a:r>
              <a:rPr lang="en-US" sz="2400" dirty="0"/>
              <a:t> </a:t>
            </a:r>
            <a:r>
              <a:rPr lang="en-US" sz="2400" dirty="0" err="1"/>
              <a:t>davranışlarından</a:t>
            </a:r>
            <a:r>
              <a:rPr lang="en-US" sz="2400" dirty="0"/>
              <a:t> </a:t>
            </a:r>
            <a:r>
              <a:rPr lang="en-US" sz="2400" dirty="0" err="1"/>
              <a:t>ilham</a:t>
            </a:r>
            <a:r>
              <a:rPr lang="en-US" sz="2400" dirty="0"/>
              <a:t> </a:t>
            </a:r>
            <a:r>
              <a:rPr lang="en-US" sz="2400" dirty="0" err="1"/>
              <a:t>alınarak</a:t>
            </a:r>
            <a:r>
              <a:rPr lang="en-US" sz="2400" dirty="0"/>
              <a:t> </a:t>
            </a:r>
            <a:r>
              <a:rPr lang="en-US" sz="2400" dirty="0" err="1"/>
              <a:t>geliştirilmiştir</a:t>
            </a:r>
            <a:r>
              <a:rPr lang="en-US" sz="2400" dirty="0"/>
              <a:t>. </a:t>
            </a:r>
            <a:r>
              <a:rPr lang="en-US" sz="2400" dirty="0" err="1"/>
              <a:t>Çalışma</a:t>
            </a:r>
            <a:r>
              <a:rPr lang="en-US" sz="2400" dirty="0"/>
              <a:t>, yeni </a:t>
            </a:r>
            <a:r>
              <a:rPr lang="en-US" sz="2400" dirty="0" err="1"/>
              <a:t>bir</a:t>
            </a:r>
            <a:r>
              <a:rPr lang="en-US" sz="2400" dirty="0"/>
              <a:t> </a:t>
            </a:r>
            <a:r>
              <a:rPr lang="en-US" sz="2400" dirty="0" err="1"/>
              <a:t>biyo-esinlenimli</a:t>
            </a:r>
            <a:r>
              <a:rPr lang="en-US" sz="2400" dirty="0"/>
              <a:t> </a:t>
            </a:r>
            <a:r>
              <a:rPr lang="en-US" sz="2400" dirty="0" err="1"/>
              <a:t>optimizasyon</a:t>
            </a:r>
            <a:r>
              <a:rPr lang="en-US" sz="2400" dirty="0"/>
              <a:t> </a:t>
            </a:r>
            <a:r>
              <a:rPr lang="en-US" sz="2400" dirty="0" err="1"/>
              <a:t>algoritması</a:t>
            </a:r>
            <a:r>
              <a:rPr lang="en-US" sz="2400" dirty="0"/>
              <a:t> </a:t>
            </a:r>
            <a:r>
              <a:rPr lang="en-US" sz="2400" dirty="0" err="1"/>
              <a:t>olan</a:t>
            </a:r>
            <a:r>
              <a:rPr lang="en-US" sz="2400" dirty="0"/>
              <a:t> </a:t>
            </a:r>
            <a:r>
              <a:rPr lang="en-US" sz="2400" dirty="0" err="1"/>
              <a:t>HLOA'nın</a:t>
            </a:r>
            <a:r>
              <a:rPr lang="en-US" sz="2400" dirty="0"/>
              <a:t> </a:t>
            </a:r>
            <a:r>
              <a:rPr lang="en-US" sz="2400" dirty="0" err="1"/>
              <a:t>boynuzlu</a:t>
            </a:r>
            <a:r>
              <a:rPr lang="en-US" sz="2400" dirty="0"/>
              <a:t> </a:t>
            </a:r>
            <a:r>
              <a:rPr lang="en-US" sz="2400" dirty="0" err="1"/>
              <a:t>kertenkelelerin</a:t>
            </a:r>
            <a:r>
              <a:rPr lang="en-US" sz="2400" dirty="0"/>
              <a:t> </a:t>
            </a:r>
            <a:r>
              <a:rPr lang="en-US" sz="2400" dirty="0" err="1"/>
              <a:t>savunma</a:t>
            </a:r>
            <a:r>
              <a:rPr lang="en-US" sz="2400" dirty="0"/>
              <a:t> </a:t>
            </a:r>
            <a:r>
              <a:rPr lang="en-US" sz="2400" dirty="0" err="1"/>
              <a:t>stratejilerini</a:t>
            </a:r>
            <a:r>
              <a:rPr lang="en-US" sz="2400" dirty="0"/>
              <a:t> </a:t>
            </a:r>
            <a:r>
              <a:rPr lang="en-US" sz="2400" dirty="0" err="1"/>
              <a:t>içermesini</a:t>
            </a:r>
            <a:r>
              <a:rPr lang="en-US" sz="2400" dirty="0"/>
              <a:t> </a:t>
            </a:r>
            <a:r>
              <a:rPr lang="en-US" sz="2400" dirty="0" err="1"/>
              <a:t>sağlamıştır</a:t>
            </a:r>
            <a:r>
              <a:rPr lang="en-US" sz="2400" dirty="0"/>
              <a:t>. Bu </a:t>
            </a:r>
            <a:r>
              <a:rPr lang="en-US" sz="2400" dirty="0" err="1"/>
              <a:t>stratejiler</a:t>
            </a:r>
            <a:r>
              <a:rPr lang="en-US" sz="2400" dirty="0"/>
              <a:t>, </a:t>
            </a:r>
            <a:r>
              <a:rPr lang="en-US" sz="2400" dirty="0" err="1"/>
              <a:t>biyo-esinlenimli</a:t>
            </a:r>
            <a:r>
              <a:rPr lang="en-US" sz="2400" dirty="0"/>
              <a:t> </a:t>
            </a:r>
            <a:r>
              <a:rPr lang="en-US" sz="2400" dirty="0" err="1"/>
              <a:t>algoritmaların</a:t>
            </a:r>
            <a:r>
              <a:rPr lang="en-US" sz="2400" dirty="0"/>
              <a:t> yeni </a:t>
            </a:r>
            <a:r>
              <a:rPr lang="en-US" sz="2400" dirty="0" err="1"/>
              <a:t>uygulama</a:t>
            </a:r>
            <a:r>
              <a:rPr lang="en-US" sz="2400" dirty="0"/>
              <a:t> </a:t>
            </a:r>
            <a:r>
              <a:rPr lang="en-US" sz="2400" dirty="0" err="1"/>
              <a:t>alanları</a:t>
            </a:r>
            <a:r>
              <a:rPr lang="en-US" sz="2400" dirty="0"/>
              <a:t> </a:t>
            </a:r>
            <a:r>
              <a:rPr lang="en-US" sz="2400" dirty="0" err="1"/>
              <a:t>ve</a:t>
            </a:r>
            <a:r>
              <a:rPr lang="en-US" sz="2400" dirty="0"/>
              <a:t> </a:t>
            </a:r>
            <a:r>
              <a:rPr lang="en-US" sz="2400" dirty="0" err="1"/>
              <a:t>araştırma</a:t>
            </a:r>
            <a:r>
              <a:rPr lang="en-US" sz="2400" dirty="0"/>
              <a:t> </a:t>
            </a:r>
            <a:r>
              <a:rPr lang="en-US" sz="2400" dirty="0" err="1"/>
              <a:t>yöntemleri</a:t>
            </a:r>
            <a:r>
              <a:rPr lang="en-US" sz="2400" dirty="0"/>
              <a:t> </a:t>
            </a:r>
            <a:r>
              <a:rPr lang="en-US" sz="2400" dirty="0" err="1"/>
              <a:t>için</a:t>
            </a:r>
            <a:r>
              <a:rPr lang="en-US" sz="2400" dirty="0"/>
              <a:t> </a:t>
            </a:r>
            <a:r>
              <a:rPr lang="en-US" sz="2400" dirty="0" err="1"/>
              <a:t>ilham</a:t>
            </a:r>
            <a:r>
              <a:rPr lang="en-US" sz="2400" dirty="0"/>
              <a:t> </a:t>
            </a:r>
            <a:r>
              <a:rPr lang="en-US" sz="2400" dirty="0" err="1"/>
              <a:t>verici</a:t>
            </a:r>
            <a:r>
              <a:rPr lang="en-US" sz="2400" dirty="0"/>
              <a:t> </a:t>
            </a:r>
            <a:r>
              <a:rPr lang="en-US" sz="2400" dirty="0" err="1"/>
              <a:t>olabilir</a:t>
            </a:r>
            <a:r>
              <a:rPr lang="en-US" sz="2400" dirty="0"/>
              <a:t>.</a:t>
            </a:r>
          </a:p>
          <a:p>
            <a:endParaRPr lang="en-US" sz="2400" dirty="0"/>
          </a:p>
          <a:p>
            <a:r>
              <a:rPr lang="en-US" sz="2400" dirty="0"/>
              <a:t>HLOA </a:t>
            </a:r>
            <a:r>
              <a:rPr lang="en-US" sz="2400" dirty="0" err="1"/>
              <a:t>algoritması</a:t>
            </a:r>
            <a:r>
              <a:rPr lang="en-US" sz="2400" dirty="0"/>
              <a:t>, </a:t>
            </a:r>
            <a:r>
              <a:rPr lang="en-US" sz="2400" dirty="0" err="1"/>
              <a:t>çeşitli</a:t>
            </a:r>
            <a:r>
              <a:rPr lang="en-US" sz="2400" dirty="0"/>
              <a:t> </a:t>
            </a:r>
            <a:r>
              <a:rPr lang="en-US" sz="2400" dirty="0" err="1"/>
              <a:t>referans</a:t>
            </a:r>
            <a:r>
              <a:rPr lang="en-US" sz="2400" dirty="0"/>
              <a:t> </a:t>
            </a:r>
            <a:r>
              <a:rPr lang="en-US" sz="2400" dirty="0" err="1"/>
              <a:t>problemleri</a:t>
            </a:r>
            <a:r>
              <a:rPr lang="en-US" sz="2400" dirty="0"/>
              <a:t> </a:t>
            </a:r>
            <a:r>
              <a:rPr lang="en-US" sz="2400" dirty="0" err="1"/>
              <a:t>ve</a:t>
            </a:r>
            <a:r>
              <a:rPr lang="en-US" sz="2400" dirty="0"/>
              <a:t> </a:t>
            </a:r>
            <a:r>
              <a:rPr lang="en-US" sz="2400" dirty="0" err="1"/>
              <a:t>gerçek</a:t>
            </a:r>
            <a:r>
              <a:rPr lang="en-US" sz="2400" dirty="0"/>
              <a:t> </a:t>
            </a:r>
            <a:r>
              <a:rPr lang="en-US" sz="2400" dirty="0" err="1"/>
              <a:t>dünya</a:t>
            </a:r>
            <a:r>
              <a:rPr lang="en-US" sz="2400" dirty="0"/>
              <a:t> </a:t>
            </a:r>
            <a:r>
              <a:rPr lang="en-US" sz="2400" dirty="0" err="1"/>
              <a:t>optimizasyon</a:t>
            </a:r>
            <a:r>
              <a:rPr lang="en-US" sz="2400" dirty="0"/>
              <a:t> </a:t>
            </a:r>
            <a:r>
              <a:rPr lang="en-US" sz="2400" dirty="0" err="1"/>
              <a:t>uygulamaları</a:t>
            </a:r>
            <a:r>
              <a:rPr lang="en-US" sz="2400" dirty="0"/>
              <a:t> </a:t>
            </a:r>
            <a:r>
              <a:rPr lang="en-US" sz="2400" dirty="0" err="1"/>
              <a:t>üzerinde</a:t>
            </a:r>
            <a:r>
              <a:rPr lang="en-US" sz="2400" dirty="0"/>
              <a:t> </a:t>
            </a:r>
            <a:r>
              <a:rPr lang="en-US" sz="2400" dirty="0" err="1"/>
              <a:t>değerlendirilmiştir</a:t>
            </a:r>
            <a:r>
              <a:rPr lang="en-US" sz="2400" dirty="0"/>
              <a:t>. </a:t>
            </a:r>
            <a:r>
              <a:rPr lang="en-US" sz="2400" dirty="0" err="1"/>
              <a:t>Çalışmanın</a:t>
            </a:r>
            <a:r>
              <a:rPr lang="en-US" sz="2400" dirty="0"/>
              <a:t> </a:t>
            </a:r>
            <a:r>
              <a:rPr lang="en-US" sz="2400" dirty="0" err="1"/>
              <a:t>sonuçları</a:t>
            </a:r>
            <a:r>
              <a:rPr lang="en-US" sz="2400" dirty="0"/>
              <a:t>, </a:t>
            </a:r>
            <a:r>
              <a:rPr lang="en-US" sz="2400" dirty="0" err="1"/>
              <a:t>farklı</a:t>
            </a:r>
            <a:r>
              <a:rPr lang="en-US" sz="2400" dirty="0"/>
              <a:t> </a:t>
            </a:r>
            <a:r>
              <a:rPr lang="en-US" sz="2400" dirty="0" err="1"/>
              <a:t>optimizasyon</a:t>
            </a:r>
            <a:r>
              <a:rPr lang="en-US" sz="2400" dirty="0"/>
              <a:t> </a:t>
            </a:r>
            <a:r>
              <a:rPr lang="en-US" sz="2400" dirty="0" err="1"/>
              <a:t>tekniklerinin</a:t>
            </a:r>
            <a:r>
              <a:rPr lang="en-US" sz="2400" dirty="0"/>
              <a:t> </a:t>
            </a:r>
            <a:r>
              <a:rPr lang="en-US" sz="2400" dirty="0" err="1"/>
              <a:t>göreceli</a:t>
            </a:r>
            <a:r>
              <a:rPr lang="en-US" sz="2400" dirty="0"/>
              <a:t> </a:t>
            </a:r>
            <a:r>
              <a:rPr lang="en-US" sz="2400" dirty="0" err="1"/>
              <a:t>güçlü</a:t>
            </a:r>
            <a:r>
              <a:rPr lang="en-US" sz="2400" dirty="0"/>
              <a:t> </a:t>
            </a:r>
            <a:r>
              <a:rPr lang="en-US" sz="2400" dirty="0" err="1"/>
              <a:t>ve</a:t>
            </a:r>
            <a:r>
              <a:rPr lang="en-US" sz="2400" dirty="0"/>
              <a:t> </a:t>
            </a:r>
            <a:r>
              <a:rPr lang="en-US" sz="2400" dirty="0" err="1"/>
              <a:t>zayıf</a:t>
            </a:r>
            <a:r>
              <a:rPr lang="en-US" sz="2400" dirty="0"/>
              <a:t> </a:t>
            </a:r>
            <a:r>
              <a:rPr lang="en-US" sz="2400" dirty="0" err="1"/>
              <a:t>yönlerini</a:t>
            </a:r>
            <a:r>
              <a:rPr lang="en-US" sz="2400" dirty="0"/>
              <a:t> </a:t>
            </a:r>
            <a:r>
              <a:rPr lang="en-US" sz="2400" dirty="0" err="1"/>
              <a:t>anlamamıza</a:t>
            </a:r>
            <a:r>
              <a:rPr lang="en-US" sz="2400" dirty="0"/>
              <a:t> </a:t>
            </a:r>
            <a:r>
              <a:rPr lang="en-US" sz="2400" dirty="0" err="1"/>
              <a:t>yardımcı</a:t>
            </a:r>
            <a:r>
              <a:rPr lang="en-US" sz="2400" dirty="0"/>
              <a:t> </a:t>
            </a:r>
            <a:r>
              <a:rPr lang="en-US" sz="2400" dirty="0" err="1"/>
              <a:t>olmuştur</a:t>
            </a:r>
            <a:r>
              <a:rPr lang="en-US" sz="2400" dirty="0"/>
              <a:t>.</a:t>
            </a:r>
          </a:p>
          <a:p>
            <a:endParaRPr lang="tr-TR" sz="2400" dirty="0"/>
          </a:p>
        </p:txBody>
      </p:sp>
    </p:spTree>
    <p:extLst>
      <p:ext uri="{BB962C8B-B14F-4D97-AF65-F5344CB8AC3E}">
        <p14:creationId xmlns:p14="http://schemas.microsoft.com/office/powerpoint/2010/main" val="2115292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A9F169-DD2D-719F-1A0C-DC7A21CE1DA4}"/>
              </a:ext>
            </a:extLst>
          </p:cNvPr>
          <p:cNvSpPr>
            <a:spLocks noGrp="1"/>
          </p:cNvSpPr>
          <p:nvPr>
            <p:ph idx="1"/>
          </p:nvPr>
        </p:nvSpPr>
        <p:spPr>
          <a:xfrm>
            <a:off x="281355" y="914400"/>
            <a:ext cx="11254154" cy="5943600"/>
          </a:xfrm>
        </p:spPr>
        <p:txBody>
          <a:bodyPr>
            <a:normAutofit/>
          </a:bodyPr>
          <a:lstStyle/>
          <a:p>
            <a:r>
              <a:rPr lang="en-US" sz="2400" dirty="0" err="1"/>
              <a:t>Algoritmanın</a:t>
            </a:r>
            <a:r>
              <a:rPr lang="en-US" sz="2400" dirty="0"/>
              <a:t> </a:t>
            </a:r>
            <a:r>
              <a:rPr lang="en-US" sz="2400" dirty="0" err="1"/>
              <a:t>doğruluğu</a:t>
            </a:r>
            <a:r>
              <a:rPr lang="en-US" sz="2400" dirty="0"/>
              <a:t> </a:t>
            </a:r>
            <a:r>
              <a:rPr lang="en-US" sz="2400" dirty="0" err="1"/>
              <a:t>ve</a:t>
            </a:r>
            <a:r>
              <a:rPr lang="en-US" sz="2400" dirty="0"/>
              <a:t> </a:t>
            </a:r>
            <a:r>
              <a:rPr lang="en-US" sz="2400" dirty="0" err="1"/>
              <a:t>performansı</a:t>
            </a:r>
            <a:r>
              <a:rPr lang="en-US" sz="2400" dirty="0"/>
              <a:t>, </a:t>
            </a:r>
            <a:r>
              <a:rPr lang="en-US" sz="2400" dirty="0" err="1"/>
              <a:t>çeşitli</a:t>
            </a:r>
            <a:r>
              <a:rPr lang="en-US" sz="2400" dirty="0"/>
              <a:t> </a:t>
            </a:r>
            <a:r>
              <a:rPr lang="en-US" sz="2400" dirty="0" err="1"/>
              <a:t>istatistiksel</a:t>
            </a:r>
            <a:r>
              <a:rPr lang="en-US" sz="2400" dirty="0"/>
              <a:t> </a:t>
            </a:r>
            <a:r>
              <a:rPr lang="en-US" sz="2400" dirty="0" err="1"/>
              <a:t>testlerle</a:t>
            </a:r>
            <a:r>
              <a:rPr lang="en-US" sz="2400" dirty="0"/>
              <a:t> </a:t>
            </a:r>
            <a:r>
              <a:rPr lang="en-US" sz="2400" dirty="0" err="1"/>
              <a:t>doğrulanmış</a:t>
            </a:r>
            <a:r>
              <a:rPr lang="en-US" sz="2400" dirty="0"/>
              <a:t> </a:t>
            </a:r>
            <a:r>
              <a:rPr lang="en-US" sz="2400" dirty="0" err="1"/>
              <a:t>ve</a:t>
            </a:r>
            <a:r>
              <a:rPr lang="en-US" sz="2400" dirty="0"/>
              <a:t> </a:t>
            </a:r>
            <a:r>
              <a:rPr lang="en-US" sz="2400" dirty="0" err="1"/>
              <a:t>diğer</a:t>
            </a:r>
            <a:r>
              <a:rPr lang="en-US" sz="2400" dirty="0"/>
              <a:t> </a:t>
            </a:r>
            <a:r>
              <a:rPr lang="en-US" sz="2400" dirty="0" err="1"/>
              <a:t>biyo-esinlenimli</a:t>
            </a:r>
            <a:r>
              <a:rPr lang="en-US" sz="2400" dirty="0"/>
              <a:t> meta-</a:t>
            </a:r>
            <a:r>
              <a:rPr lang="en-US" sz="2400" dirty="0" err="1"/>
              <a:t>sezgisel</a:t>
            </a:r>
            <a:r>
              <a:rPr lang="en-US" sz="2400" dirty="0"/>
              <a:t> </a:t>
            </a:r>
            <a:r>
              <a:rPr lang="en-US" sz="2400" dirty="0" err="1"/>
              <a:t>algoritmalarla</a:t>
            </a:r>
            <a:r>
              <a:rPr lang="en-US" sz="2400" dirty="0"/>
              <a:t> </a:t>
            </a:r>
            <a:r>
              <a:rPr lang="en-US" sz="2400" dirty="0" err="1"/>
              <a:t>karşılaştırılmıştır</a:t>
            </a:r>
            <a:r>
              <a:rPr lang="en-US" sz="2400" dirty="0"/>
              <a:t>.</a:t>
            </a:r>
          </a:p>
          <a:p>
            <a:endParaRPr lang="en-US" sz="2400" dirty="0"/>
          </a:p>
          <a:p>
            <a:r>
              <a:rPr lang="en-US" sz="2400" dirty="0" err="1"/>
              <a:t>HLOA'nın</a:t>
            </a:r>
            <a:r>
              <a:rPr lang="en-US" sz="2400" dirty="0"/>
              <a:t> </a:t>
            </a:r>
            <a:r>
              <a:rPr lang="en-US" sz="2400" dirty="0" err="1"/>
              <a:t>matematiksel</a:t>
            </a:r>
            <a:r>
              <a:rPr lang="en-US" sz="2400" dirty="0"/>
              <a:t> </a:t>
            </a:r>
            <a:r>
              <a:rPr lang="en-US" sz="2400" dirty="0" err="1"/>
              <a:t>formülasyonu</a:t>
            </a:r>
            <a:r>
              <a:rPr lang="en-US" sz="2400" dirty="0"/>
              <a:t>, zaman </a:t>
            </a:r>
            <a:r>
              <a:rPr lang="en-US" sz="2400" dirty="0" err="1"/>
              <a:t>karmaşıklığı</a:t>
            </a:r>
            <a:r>
              <a:rPr lang="en-US" sz="2400" dirty="0"/>
              <a:t> </a:t>
            </a:r>
            <a:r>
              <a:rPr lang="en-US" sz="2400" dirty="0" err="1"/>
              <a:t>ve</a:t>
            </a:r>
            <a:r>
              <a:rPr lang="en-US" sz="2400" dirty="0"/>
              <a:t> </a:t>
            </a:r>
            <a:r>
              <a:rPr lang="en-US" sz="2400" dirty="0" err="1"/>
              <a:t>Matlab</a:t>
            </a:r>
            <a:r>
              <a:rPr lang="en-US" sz="2400" dirty="0"/>
              <a:t> </a:t>
            </a:r>
            <a:r>
              <a:rPr lang="en-US" sz="2400" dirty="0" err="1"/>
              <a:t>kaynak</a:t>
            </a:r>
            <a:r>
              <a:rPr lang="en-US" sz="2400" dirty="0"/>
              <a:t> </a:t>
            </a:r>
            <a:r>
              <a:rPr lang="en-US" sz="2400" dirty="0" err="1"/>
              <a:t>kodu</a:t>
            </a:r>
            <a:r>
              <a:rPr lang="en-US" sz="2400" dirty="0"/>
              <a:t> </a:t>
            </a:r>
            <a:r>
              <a:rPr lang="en-US" sz="2400" dirty="0" err="1"/>
              <a:t>detayları</a:t>
            </a:r>
            <a:r>
              <a:rPr lang="en-US" sz="2400" dirty="0"/>
              <a:t> </a:t>
            </a:r>
            <a:r>
              <a:rPr lang="en-US" sz="2400" dirty="0" err="1"/>
              <a:t>çalışmanın</a:t>
            </a:r>
            <a:r>
              <a:rPr lang="en-US" sz="2400" dirty="0"/>
              <a:t> </a:t>
            </a:r>
            <a:r>
              <a:rPr lang="en-US" sz="2400" dirty="0" err="1"/>
              <a:t>ikinci</a:t>
            </a:r>
            <a:r>
              <a:rPr lang="en-US" sz="2400" dirty="0"/>
              <a:t> </a:t>
            </a:r>
            <a:r>
              <a:rPr lang="en-US" sz="2400" dirty="0" err="1"/>
              <a:t>bölümünde</a:t>
            </a:r>
            <a:r>
              <a:rPr lang="en-US" sz="2400" dirty="0"/>
              <a:t> </a:t>
            </a:r>
            <a:r>
              <a:rPr lang="en-US" sz="2400" dirty="0" err="1"/>
              <a:t>sunulmuştur</a:t>
            </a:r>
            <a:r>
              <a:rPr lang="en-US" sz="2400" dirty="0"/>
              <a:t>. </a:t>
            </a:r>
            <a:r>
              <a:rPr lang="en-US" sz="2400" dirty="0" err="1"/>
              <a:t>Üçüncü</a:t>
            </a:r>
            <a:r>
              <a:rPr lang="en-US" sz="2400" dirty="0"/>
              <a:t> </a:t>
            </a:r>
            <a:r>
              <a:rPr lang="en-US" sz="2400" dirty="0" err="1"/>
              <a:t>bölümde</a:t>
            </a:r>
            <a:r>
              <a:rPr lang="en-US" sz="2400" dirty="0"/>
              <a:t>, </a:t>
            </a:r>
            <a:r>
              <a:rPr lang="en-US" sz="2400" dirty="0" err="1"/>
              <a:t>önerilen</a:t>
            </a:r>
            <a:r>
              <a:rPr lang="en-US" sz="2400" dirty="0"/>
              <a:t> </a:t>
            </a:r>
            <a:r>
              <a:rPr lang="en-US" sz="2400" dirty="0" err="1"/>
              <a:t>yaklaşımın</a:t>
            </a:r>
            <a:r>
              <a:rPr lang="en-US" sz="2400" dirty="0"/>
              <a:t> </a:t>
            </a:r>
            <a:r>
              <a:rPr lang="en-US" sz="2400" dirty="0" err="1"/>
              <a:t>performansı</a:t>
            </a:r>
            <a:r>
              <a:rPr lang="en-US" sz="2400" dirty="0"/>
              <a:t> </a:t>
            </a:r>
            <a:r>
              <a:rPr lang="en-US" sz="2400" dirty="0" err="1"/>
              <a:t>çeşitli</a:t>
            </a:r>
            <a:r>
              <a:rPr lang="en-US" sz="2400" dirty="0"/>
              <a:t> test </a:t>
            </a:r>
            <a:r>
              <a:rPr lang="en-US" sz="2400" dirty="0" err="1"/>
              <a:t>işlevleri</a:t>
            </a:r>
            <a:r>
              <a:rPr lang="en-US" sz="2400" dirty="0"/>
              <a:t> </a:t>
            </a:r>
            <a:r>
              <a:rPr lang="en-US" sz="2400" dirty="0" err="1"/>
              <a:t>üzerinde</a:t>
            </a:r>
            <a:r>
              <a:rPr lang="en-US" sz="2400" dirty="0"/>
              <a:t> </a:t>
            </a:r>
            <a:r>
              <a:rPr lang="en-US" sz="2400" dirty="0" err="1"/>
              <a:t>değerlendirilmiş</a:t>
            </a:r>
            <a:r>
              <a:rPr lang="en-US" sz="2400" dirty="0"/>
              <a:t> </a:t>
            </a:r>
            <a:r>
              <a:rPr lang="en-US" sz="2400" dirty="0" err="1"/>
              <a:t>ve</a:t>
            </a:r>
            <a:r>
              <a:rPr lang="en-US" sz="2400" dirty="0"/>
              <a:t> </a:t>
            </a:r>
            <a:r>
              <a:rPr lang="en-US" sz="2400" dirty="0" err="1"/>
              <a:t>diğer</a:t>
            </a:r>
            <a:r>
              <a:rPr lang="en-US" sz="2400" dirty="0"/>
              <a:t> </a:t>
            </a:r>
            <a:r>
              <a:rPr lang="en-US" sz="2400" dirty="0" err="1"/>
              <a:t>biyo-inspirasyon</a:t>
            </a:r>
            <a:r>
              <a:rPr lang="en-US" sz="2400" dirty="0"/>
              <a:t> </a:t>
            </a:r>
            <a:r>
              <a:rPr lang="en-US" sz="2400" dirty="0" err="1"/>
              <a:t>algoritmalarıyla</a:t>
            </a:r>
            <a:r>
              <a:rPr lang="en-US" sz="2400" dirty="0"/>
              <a:t> </a:t>
            </a:r>
            <a:r>
              <a:rPr lang="en-US" sz="2400" dirty="0" err="1"/>
              <a:t>karşılaştırılmıştır</a:t>
            </a:r>
            <a:r>
              <a:rPr lang="en-US" sz="2400" dirty="0"/>
              <a:t>.</a:t>
            </a:r>
          </a:p>
          <a:p>
            <a:endParaRPr lang="en-US" sz="2400" dirty="0"/>
          </a:p>
          <a:p>
            <a:r>
              <a:rPr lang="en-US" sz="2400" dirty="0"/>
              <a:t>Son </a:t>
            </a:r>
            <a:r>
              <a:rPr lang="en-US" sz="2400" dirty="0" err="1"/>
              <a:t>bölümde</a:t>
            </a:r>
            <a:r>
              <a:rPr lang="en-US" sz="2400" dirty="0"/>
              <a:t>, </a:t>
            </a:r>
            <a:r>
              <a:rPr lang="en-US" sz="2400" dirty="0" err="1"/>
              <a:t>HLOA'nın</a:t>
            </a:r>
            <a:r>
              <a:rPr lang="en-US" sz="2400" dirty="0"/>
              <a:t> </a:t>
            </a:r>
            <a:r>
              <a:rPr lang="en-US" sz="2400" dirty="0" err="1"/>
              <a:t>gerçek</a:t>
            </a:r>
            <a:r>
              <a:rPr lang="en-US" sz="2400" dirty="0"/>
              <a:t> </a:t>
            </a:r>
            <a:r>
              <a:rPr lang="en-US" sz="2400" dirty="0" err="1"/>
              <a:t>dünya</a:t>
            </a:r>
            <a:r>
              <a:rPr lang="en-US" sz="2400" dirty="0"/>
              <a:t> </a:t>
            </a:r>
            <a:r>
              <a:rPr lang="en-US" sz="2400" dirty="0" err="1"/>
              <a:t>optimizasyon</a:t>
            </a:r>
            <a:r>
              <a:rPr lang="en-US" sz="2400" dirty="0"/>
              <a:t> </a:t>
            </a:r>
            <a:r>
              <a:rPr lang="en-US" sz="2400" dirty="0" err="1"/>
              <a:t>problemlerine</a:t>
            </a:r>
            <a:r>
              <a:rPr lang="en-US" sz="2400" dirty="0"/>
              <a:t> </a:t>
            </a:r>
            <a:r>
              <a:rPr lang="en-US" sz="2400" dirty="0" err="1"/>
              <a:t>uygulanması</a:t>
            </a:r>
            <a:r>
              <a:rPr lang="en-US" sz="2400" dirty="0"/>
              <a:t> </a:t>
            </a:r>
            <a:r>
              <a:rPr lang="en-US" sz="2400" dirty="0" err="1"/>
              <a:t>ve</a:t>
            </a:r>
            <a:r>
              <a:rPr lang="en-US" sz="2400" dirty="0"/>
              <a:t> </a:t>
            </a:r>
            <a:r>
              <a:rPr lang="en-US" sz="2400" dirty="0" err="1"/>
              <a:t>elde</a:t>
            </a:r>
            <a:r>
              <a:rPr lang="en-US" sz="2400" dirty="0"/>
              <a:t> </a:t>
            </a:r>
            <a:r>
              <a:rPr lang="en-US" sz="2400" dirty="0" err="1"/>
              <a:t>edilen</a:t>
            </a:r>
            <a:r>
              <a:rPr lang="en-US" sz="2400" dirty="0"/>
              <a:t> </a:t>
            </a:r>
            <a:r>
              <a:rPr lang="en-US" sz="2400" dirty="0" err="1"/>
              <a:t>sonuçlar</a:t>
            </a:r>
            <a:r>
              <a:rPr lang="en-US" sz="2400" dirty="0"/>
              <a:t> </a:t>
            </a:r>
            <a:r>
              <a:rPr lang="en-US" sz="2400" dirty="0" err="1"/>
              <a:t>detaylandırılmıştır</a:t>
            </a:r>
            <a:r>
              <a:rPr lang="en-US" sz="2400" dirty="0"/>
              <a:t>. </a:t>
            </a:r>
            <a:r>
              <a:rPr lang="en-US" sz="2400" dirty="0" err="1"/>
              <a:t>Makalenin</a:t>
            </a:r>
            <a:r>
              <a:rPr lang="en-US" sz="2400" dirty="0"/>
              <a:t> </a:t>
            </a:r>
            <a:r>
              <a:rPr lang="en-US" sz="2400" dirty="0" err="1"/>
              <a:t>sonuçları</a:t>
            </a:r>
            <a:r>
              <a:rPr lang="en-US" sz="2400" dirty="0"/>
              <a:t> </a:t>
            </a:r>
            <a:r>
              <a:rPr lang="en-US" sz="2400" dirty="0" err="1"/>
              <a:t>ve</a:t>
            </a:r>
            <a:r>
              <a:rPr lang="en-US" sz="2400" dirty="0"/>
              <a:t> </a:t>
            </a:r>
            <a:r>
              <a:rPr lang="en-US" sz="2400" dirty="0" err="1"/>
              <a:t>gelecek</a:t>
            </a:r>
            <a:r>
              <a:rPr lang="en-US" sz="2400" dirty="0"/>
              <a:t> </a:t>
            </a:r>
            <a:r>
              <a:rPr lang="en-US" sz="2400" dirty="0" err="1"/>
              <a:t>çalışma</a:t>
            </a:r>
            <a:r>
              <a:rPr lang="en-US" sz="2400" dirty="0"/>
              <a:t> </a:t>
            </a:r>
            <a:r>
              <a:rPr lang="en-US" sz="2400" dirty="0" err="1"/>
              <a:t>önerileri</a:t>
            </a:r>
            <a:r>
              <a:rPr lang="en-US" sz="2400" dirty="0"/>
              <a:t> de </a:t>
            </a:r>
            <a:r>
              <a:rPr lang="en-US" sz="2400" dirty="0" err="1"/>
              <a:t>bu</a:t>
            </a:r>
            <a:r>
              <a:rPr lang="en-US" sz="2400" dirty="0"/>
              <a:t> </a:t>
            </a:r>
            <a:r>
              <a:rPr lang="en-US" sz="2400" dirty="0" err="1"/>
              <a:t>bölümde</a:t>
            </a:r>
            <a:r>
              <a:rPr lang="en-US" sz="2400" dirty="0"/>
              <a:t> </a:t>
            </a:r>
            <a:r>
              <a:rPr lang="en-US" sz="2400" dirty="0" err="1"/>
              <a:t>sunulmuştur</a:t>
            </a:r>
            <a:r>
              <a:rPr lang="en-US" sz="2400" dirty="0"/>
              <a:t>.</a:t>
            </a:r>
          </a:p>
          <a:p>
            <a:endParaRPr lang="en-US" sz="2400" dirty="0"/>
          </a:p>
          <a:p>
            <a:endParaRPr lang="en-US" sz="2400" dirty="0"/>
          </a:p>
          <a:p>
            <a:endParaRPr lang="en-US" sz="2400" dirty="0" err="1"/>
          </a:p>
        </p:txBody>
      </p:sp>
    </p:spTree>
    <p:extLst>
      <p:ext uri="{BB962C8B-B14F-4D97-AF65-F5344CB8AC3E}">
        <p14:creationId xmlns:p14="http://schemas.microsoft.com/office/powerpoint/2010/main" val="3163701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34DA-BCE7-0B6D-E6D7-D97597947BC2}"/>
              </a:ext>
            </a:extLst>
          </p:cNvPr>
          <p:cNvSpPr>
            <a:spLocks noGrp="1"/>
          </p:cNvSpPr>
          <p:nvPr>
            <p:ph type="title"/>
          </p:nvPr>
        </p:nvSpPr>
        <p:spPr>
          <a:xfrm>
            <a:off x="685801" y="609600"/>
            <a:ext cx="11506199" cy="1456267"/>
          </a:xfrm>
        </p:spPr>
        <p:txBody>
          <a:bodyPr>
            <a:normAutofit fontScale="90000"/>
          </a:bodyPr>
          <a:lstStyle/>
          <a:p>
            <a:r>
              <a:rPr lang="tr-TR" dirty="0"/>
              <a:t>2-	Boynuzlu Kertenkele Optimizasyon Algoritması (HLOA)</a:t>
            </a:r>
            <a:br>
              <a:rPr lang="tr-TR" dirty="0"/>
            </a:br>
            <a:r>
              <a:rPr lang="tr-TR" dirty="0"/>
              <a:t>2.1 Biyolojik Temeller</a:t>
            </a:r>
            <a:br>
              <a:rPr lang="tr-TR" dirty="0"/>
            </a:br>
            <a:br>
              <a:rPr lang="tr-TR" dirty="0"/>
            </a:br>
            <a:endParaRPr lang="tr-TR" dirty="0"/>
          </a:p>
        </p:txBody>
      </p:sp>
      <p:sp>
        <p:nvSpPr>
          <p:cNvPr id="3" name="Content Placeholder 2">
            <a:extLst>
              <a:ext uri="{FF2B5EF4-FFF2-40B4-BE49-F238E27FC236}">
                <a16:creationId xmlns:a16="http://schemas.microsoft.com/office/drawing/2014/main" id="{95A9F169-DD2D-719F-1A0C-DC7A21CE1DA4}"/>
              </a:ext>
            </a:extLst>
          </p:cNvPr>
          <p:cNvSpPr>
            <a:spLocks noGrp="1"/>
          </p:cNvSpPr>
          <p:nvPr>
            <p:ph idx="1"/>
          </p:nvPr>
        </p:nvSpPr>
        <p:spPr>
          <a:xfrm>
            <a:off x="246185" y="1617785"/>
            <a:ext cx="11781692" cy="4870938"/>
          </a:xfrm>
        </p:spPr>
        <p:txBody>
          <a:bodyPr>
            <a:normAutofit/>
          </a:bodyPr>
          <a:lstStyle/>
          <a:p>
            <a:r>
              <a:rPr lang="en-US" sz="2400" dirty="0" err="1"/>
              <a:t>Boynuzlu</a:t>
            </a:r>
            <a:r>
              <a:rPr lang="en-US" sz="2400" dirty="0"/>
              <a:t> </a:t>
            </a:r>
            <a:r>
              <a:rPr lang="en-US" sz="2400" dirty="0" err="1"/>
              <a:t>kertenkele</a:t>
            </a:r>
            <a:r>
              <a:rPr lang="en-US" sz="2400" dirty="0"/>
              <a:t>, Phrynosoma </a:t>
            </a:r>
            <a:r>
              <a:rPr lang="en-US" sz="2400" dirty="0" err="1"/>
              <a:t>bilimsel</a:t>
            </a:r>
            <a:r>
              <a:rPr lang="en-US" sz="2400" dirty="0"/>
              <a:t> </a:t>
            </a:r>
            <a:r>
              <a:rPr lang="en-US" sz="2400" dirty="0" err="1"/>
              <a:t>adıyla</a:t>
            </a:r>
            <a:r>
              <a:rPr lang="en-US" sz="2400" dirty="0"/>
              <a:t> </a:t>
            </a:r>
            <a:r>
              <a:rPr lang="en-US" sz="2400" dirty="0" err="1"/>
              <a:t>bilinir</a:t>
            </a:r>
            <a:r>
              <a:rPr lang="en-US" sz="2400" dirty="0"/>
              <a:t> </a:t>
            </a:r>
            <a:r>
              <a:rPr lang="en-US" sz="2400" dirty="0" err="1"/>
              <a:t>ve</a:t>
            </a:r>
            <a:r>
              <a:rPr lang="en-US" sz="2400" dirty="0"/>
              <a:t> </a:t>
            </a:r>
            <a:r>
              <a:rPr lang="en-US" sz="2400" dirty="0" err="1"/>
              <a:t>ABD'nin</a:t>
            </a:r>
            <a:r>
              <a:rPr lang="en-US" sz="2400" dirty="0"/>
              <a:t> </a:t>
            </a:r>
            <a:r>
              <a:rPr lang="en-US" sz="2400" dirty="0" err="1"/>
              <a:t>güney-orta</a:t>
            </a:r>
            <a:r>
              <a:rPr lang="en-US" sz="2400" dirty="0"/>
              <a:t> </a:t>
            </a:r>
            <a:r>
              <a:rPr lang="en-US" sz="2400" dirty="0" err="1"/>
              <a:t>bölgelerinden</a:t>
            </a:r>
            <a:r>
              <a:rPr lang="en-US" sz="2400" dirty="0"/>
              <a:t> </a:t>
            </a:r>
            <a:r>
              <a:rPr lang="en-US" sz="2400" dirty="0" err="1"/>
              <a:t>Meksika'nın</a:t>
            </a:r>
            <a:r>
              <a:rPr lang="en-US" sz="2400" dirty="0"/>
              <a:t> </a:t>
            </a:r>
            <a:r>
              <a:rPr lang="en-US" sz="2400" dirty="0" err="1"/>
              <a:t>kuzeydoğusuna</a:t>
            </a:r>
            <a:r>
              <a:rPr lang="en-US" sz="2400" dirty="0"/>
              <a:t> </a:t>
            </a:r>
            <a:r>
              <a:rPr lang="en-US" sz="2400" dirty="0" err="1"/>
              <a:t>kadar</a:t>
            </a:r>
            <a:r>
              <a:rPr lang="en-US" sz="2400" dirty="0"/>
              <a:t> </a:t>
            </a:r>
            <a:r>
              <a:rPr lang="en-US" sz="2400" dirty="0" err="1"/>
              <a:t>endemik</a:t>
            </a:r>
            <a:r>
              <a:rPr lang="en-US" sz="2400" dirty="0"/>
              <a:t> </a:t>
            </a:r>
            <a:r>
              <a:rPr lang="en-US" sz="2400" dirty="0" err="1"/>
              <a:t>bir</a:t>
            </a:r>
            <a:r>
              <a:rPr lang="en-US" sz="2400" dirty="0"/>
              <a:t> </a:t>
            </a:r>
            <a:r>
              <a:rPr lang="en-US" sz="2400" dirty="0" err="1"/>
              <a:t>türdür</a:t>
            </a:r>
            <a:r>
              <a:rPr lang="en-US" sz="2400" dirty="0"/>
              <a:t>. </a:t>
            </a:r>
            <a:r>
              <a:rPr lang="en-US" sz="2400" dirty="0" err="1"/>
              <a:t>Kurak</a:t>
            </a:r>
            <a:r>
              <a:rPr lang="en-US" sz="2400" dirty="0"/>
              <a:t> </a:t>
            </a:r>
            <a:r>
              <a:rPr lang="en-US" sz="2400" dirty="0" err="1"/>
              <a:t>veya</a:t>
            </a:r>
            <a:r>
              <a:rPr lang="en-US" sz="2400" dirty="0"/>
              <a:t> </a:t>
            </a:r>
            <a:r>
              <a:rPr lang="en-US" sz="2400" dirty="0" err="1"/>
              <a:t>yarı</a:t>
            </a:r>
            <a:r>
              <a:rPr lang="en-US" sz="2400" dirty="0"/>
              <a:t> </a:t>
            </a:r>
            <a:r>
              <a:rPr lang="en-US" sz="2400" dirty="0" err="1"/>
              <a:t>kurak</a:t>
            </a:r>
            <a:r>
              <a:rPr lang="en-US" sz="2400" dirty="0"/>
              <a:t>, </a:t>
            </a:r>
            <a:r>
              <a:rPr lang="en-US" sz="2400" dirty="0" err="1"/>
              <a:t>aşırı</a:t>
            </a:r>
            <a:r>
              <a:rPr lang="en-US" sz="2400" dirty="0"/>
              <a:t> </a:t>
            </a:r>
            <a:r>
              <a:rPr lang="en-US" sz="2400" dirty="0" err="1"/>
              <a:t>sıcak</a:t>
            </a:r>
            <a:r>
              <a:rPr lang="en-US" sz="2400" dirty="0"/>
              <a:t> </a:t>
            </a:r>
            <a:r>
              <a:rPr lang="en-US" sz="2400" dirty="0" err="1"/>
              <a:t>bölgelere</a:t>
            </a:r>
            <a:r>
              <a:rPr lang="en-US" sz="2400" dirty="0"/>
              <a:t> </a:t>
            </a:r>
            <a:r>
              <a:rPr lang="en-US" sz="2400" dirty="0" err="1"/>
              <a:t>adapte</a:t>
            </a:r>
            <a:r>
              <a:rPr lang="en-US" sz="2400" dirty="0"/>
              <a:t> </a:t>
            </a:r>
            <a:r>
              <a:rPr lang="en-US" sz="2400" dirty="0" err="1"/>
              <a:t>olmuşlardır</a:t>
            </a:r>
            <a:r>
              <a:rPr lang="en-US" sz="2400" dirty="0"/>
              <a:t>. </a:t>
            </a:r>
            <a:r>
              <a:rPr lang="en-US" sz="2400" dirty="0" err="1"/>
              <a:t>Beslenmelerinde</a:t>
            </a:r>
            <a:r>
              <a:rPr lang="en-US" sz="2400" dirty="0"/>
              <a:t> </a:t>
            </a:r>
            <a:r>
              <a:rPr lang="en-US" sz="2400" dirty="0" err="1"/>
              <a:t>çeşitli</a:t>
            </a:r>
            <a:r>
              <a:rPr lang="en-US" sz="2400" dirty="0"/>
              <a:t> </a:t>
            </a:r>
            <a:r>
              <a:rPr lang="en-US" sz="2400" dirty="0" err="1"/>
              <a:t>türler</a:t>
            </a:r>
            <a:r>
              <a:rPr lang="en-US" sz="2400" dirty="0"/>
              <a:t> </a:t>
            </a:r>
            <a:r>
              <a:rPr lang="en-US" sz="2400" dirty="0" err="1"/>
              <a:t>bulunur</a:t>
            </a:r>
            <a:r>
              <a:rPr lang="en-US" sz="2400" dirty="0"/>
              <a:t>; </a:t>
            </a:r>
            <a:r>
              <a:rPr lang="en-US" sz="2400" dirty="0" err="1"/>
              <a:t>bunlar</a:t>
            </a:r>
            <a:r>
              <a:rPr lang="en-US" sz="2400" dirty="0"/>
              <a:t> </a:t>
            </a:r>
            <a:r>
              <a:rPr lang="en-US" sz="2400" dirty="0" err="1"/>
              <a:t>arasında</a:t>
            </a:r>
            <a:r>
              <a:rPr lang="en-US" sz="2400" dirty="0"/>
              <a:t> </a:t>
            </a:r>
            <a:r>
              <a:rPr lang="en-US" sz="2400" dirty="0" err="1"/>
              <a:t>çekirgeler</a:t>
            </a:r>
            <a:r>
              <a:rPr lang="en-US" sz="2400" dirty="0"/>
              <a:t>, </a:t>
            </a:r>
            <a:r>
              <a:rPr lang="en-US" sz="2400" dirty="0" err="1"/>
              <a:t>böcekler</a:t>
            </a:r>
            <a:r>
              <a:rPr lang="en-US" sz="2400" dirty="0"/>
              <a:t>, </a:t>
            </a:r>
            <a:r>
              <a:rPr lang="en-US" sz="2400" dirty="0" err="1"/>
              <a:t>örümcekler</a:t>
            </a:r>
            <a:r>
              <a:rPr lang="en-US" sz="2400" dirty="0"/>
              <a:t> </a:t>
            </a:r>
            <a:r>
              <a:rPr lang="en-US" sz="2400" dirty="0" err="1"/>
              <a:t>ve</a:t>
            </a:r>
            <a:r>
              <a:rPr lang="en-US" sz="2400" dirty="0"/>
              <a:t> </a:t>
            </a:r>
            <a:r>
              <a:rPr lang="en-US" sz="2400" dirty="0" err="1"/>
              <a:t>kelebekler</a:t>
            </a:r>
            <a:r>
              <a:rPr lang="en-US" sz="2400" dirty="0"/>
              <a:t> </a:t>
            </a:r>
            <a:r>
              <a:rPr lang="en-US" sz="2400" dirty="0" err="1"/>
              <a:t>yer</a:t>
            </a:r>
            <a:r>
              <a:rPr lang="en-US" sz="2400" dirty="0"/>
              <a:t> </a:t>
            </a:r>
            <a:r>
              <a:rPr lang="en-US" sz="2400" dirty="0" err="1"/>
              <a:t>alır</a:t>
            </a:r>
            <a:r>
              <a:rPr lang="en-US" sz="2400" dirty="0"/>
              <a:t> (</a:t>
            </a:r>
            <a:r>
              <a:rPr lang="en-US" sz="2400" dirty="0" err="1"/>
              <a:t>Leaché</a:t>
            </a:r>
            <a:r>
              <a:rPr lang="en-US" sz="2400" dirty="0"/>
              <a:t> </a:t>
            </a:r>
            <a:r>
              <a:rPr lang="en-US" sz="2400" dirty="0" err="1"/>
              <a:t>ve</a:t>
            </a:r>
            <a:r>
              <a:rPr lang="en-US" sz="2400" dirty="0"/>
              <a:t> McGuire 2006).</a:t>
            </a:r>
          </a:p>
          <a:p>
            <a:endParaRPr lang="en-US" sz="2400" dirty="0"/>
          </a:p>
          <a:p>
            <a:r>
              <a:rPr lang="en-US" sz="2400" dirty="0" err="1"/>
              <a:t>Kriptisiz</a:t>
            </a:r>
            <a:r>
              <a:rPr lang="en-US" sz="2400" dirty="0"/>
              <a:t> </a:t>
            </a:r>
            <a:r>
              <a:rPr lang="en-US" sz="2400" dirty="0" err="1"/>
              <a:t>gibi</a:t>
            </a:r>
            <a:r>
              <a:rPr lang="en-US" sz="2400" dirty="0"/>
              <a:t> </a:t>
            </a:r>
            <a:r>
              <a:rPr lang="en-US" sz="2400" dirty="0" err="1"/>
              <a:t>pasif</a:t>
            </a:r>
            <a:r>
              <a:rPr lang="en-US" sz="2400" dirty="0"/>
              <a:t> </a:t>
            </a:r>
            <a:r>
              <a:rPr lang="en-US" sz="2400" dirty="0" err="1"/>
              <a:t>savunma</a:t>
            </a:r>
            <a:r>
              <a:rPr lang="en-US" sz="2400" dirty="0"/>
              <a:t> </a:t>
            </a:r>
            <a:r>
              <a:rPr lang="en-US" sz="2400" dirty="0" err="1"/>
              <a:t>yöntemleri</a:t>
            </a:r>
            <a:r>
              <a:rPr lang="en-US" sz="2400" dirty="0"/>
              <a:t> </a:t>
            </a:r>
            <a:r>
              <a:rPr lang="en-US" sz="2400" dirty="0" err="1"/>
              <a:t>kullanırlar</a:t>
            </a:r>
            <a:r>
              <a:rPr lang="en-US" sz="2400" dirty="0"/>
              <a:t>, </a:t>
            </a:r>
            <a:r>
              <a:rPr lang="en-US" sz="2400" dirty="0" err="1"/>
              <a:t>yani</a:t>
            </a:r>
            <a:r>
              <a:rPr lang="en-US" sz="2400" dirty="0"/>
              <a:t> </a:t>
            </a:r>
            <a:r>
              <a:rPr lang="en-US" sz="2400" dirty="0" err="1"/>
              <a:t>çevrelerine</a:t>
            </a:r>
            <a:r>
              <a:rPr lang="en-US" sz="2400" dirty="0"/>
              <a:t> </a:t>
            </a:r>
            <a:r>
              <a:rPr lang="en-US" sz="2400" dirty="0" err="1"/>
              <a:t>uyum</a:t>
            </a:r>
            <a:r>
              <a:rPr lang="en-US" sz="2400" dirty="0"/>
              <a:t> </a:t>
            </a:r>
            <a:r>
              <a:rPr lang="en-US" sz="2400" dirty="0" err="1"/>
              <a:t>sağlamak</a:t>
            </a:r>
            <a:r>
              <a:rPr lang="en-US" sz="2400" dirty="0"/>
              <a:t> </a:t>
            </a:r>
            <a:r>
              <a:rPr lang="en-US" sz="2400" dirty="0" err="1"/>
              <a:t>için</a:t>
            </a:r>
            <a:r>
              <a:rPr lang="en-US" sz="2400" dirty="0"/>
              <a:t> </a:t>
            </a:r>
            <a:r>
              <a:rPr lang="en-US" sz="2400" dirty="0" err="1"/>
              <a:t>renk</a:t>
            </a:r>
            <a:r>
              <a:rPr lang="en-US" sz="2400" dirty="0"/>
              <a:t>, </a:t>
            </a:r>
            <a:r>
              <a:rPr lang="en-US" sz="2400" dirty="0" err="1"/>
              <a:t>desen</a:t>
            </a:r>
            <a:r>
              <a:rPr lang="en-US" sz="2400" dirty="0"/>
              <a:t> </a:t>
            </a:r>
            <a:r>
              <a:rPr lang="en-US" sz="2400" dirty="0" err="1"/>
              <a:t>ve</a:t>
            </a:r>
            <a:r>
              <a:rPr lang="en-US" sz="2400" dirty="0"/>
              <a:t> </a:t>
            </a:r>
            <a:r>
              <a:rPr lang="en-US" sz="2400" dirty="0" err="1"/>
              <a:t>şekillerini</a:t>
            </a:r>
            <a:r>
              <a:rPr lang="en-US" sz="2400" dirty="0"/>
              <a:t> </a:t>
            </a:r>
            <a:r>
              <a:rPr lang="en-US" sz="2400" dirty="0" err="1"/>
              <a:t>değiştirirler</a:t>
            </a:r>
            <a:r>
              <a:rPr lang="en-US" sz="2400" dirty="0"/>
              <a:t> (Stevens </a:t>
            </a:r>
            <a:r>
              <a:rPr lang="en-US" sz="2400" dirty="0" err="1"/>
              <a:t>ve</a:t>
            </a:r>
            <a:r>
              <a:rPr lang="en-US" sz="2400" dirty="0"/>
              <a:t> </a:t>
            </a:r>
            <a:r>
              <a:rPr lang="en-US" sz="2400" dirty="0" err="1"/>
              <a:t>Merilaita</a:t>
            </a:r>
            <a:r>
              <a:rPr lang="en-US" sz="2400" dirty="0"/>
              <a:t> 2011; Ruxton et al. 2004). </a:t>
            </a:r>
            <a:r>
              <a:rPr lang="en-US" sz="2400" dirty="0" err="1"/>
              <a:t>Tehdit</a:t>
            </a:r>
            <a:r>
              <a:rPr lang="en-US" sz="2400" dirty="0"/>
              <a:t> </a:t>
            </a:r>
            <a:r>
              <a:rPr lang="en-US" sz="2400" dirty="0" err="1"/>
              <a:t>altında</a:t>
            </a:r>
            <a:r>
              <a:rPr lang="en-US" sz="2400" dirty="0"/>
              <a:t> </a:t>
            </a:r>
            <a:r>
              <a:rPr lang="en-US" sz="2400" dirty="0" err="1"/>
              <a:t>olduklarında</a:t>
            </a:r>
            <a:r>
              <a:rPr lang="en-US" sz="2400" dirty="0"/>
              <a:t>, </a:t>
            </a:r>
            <a:r>
              <a:rPr lang="en-US" sz="2400" dirty="0" err="1"/>
              <a:t>uzun</a:t>
            </a:r>
            <a:r>
              <a:rPr lang="en-US" sz="2400" dirty="0"/>
              <a:t> </a:t>
            </a:r>
            <a:r>
              <a:rPr lang="en-US" sz="2400" dirty="0" err="1"/>
              <a:t>mesafeler</a:t>
            </a:r>
            <a:r>
              <a:rPr lang="en-US" sz="2400" dirty="0"/>
              <a:t> kat </a:t>
            </a:r>
            <a:r>
              <a:rPr lang="en-US" sz="2400" dirty="0" err="1"/>
              <a:t>edebilen</a:t>
            </a:r>
            <a:r>
              <a:rPr lang="en-US" sz="2400" dirty="0"/>
              <a:t> </a:t>
            </a:r>
            <a:r>
              <a:rPr lang="en-US" sz="2400" dirty="0" err="1"/>
              <a:t>bir</a:t>
            </a:r>
            <a:r>
              <a:rPr lang="en-US" sz="2400" dirty="0"/>
              <a:t> </a:t>
            </a:r>
            <a:r>
              <a:rPr lang="en-US" sz="2400" dirty="0" err="1"/>
              <a:t>kaçış</a:t>
            </a:r>
            <a:r>
              <a:rPr lang="en-US" sz="2400" dirty="0"/>
              <a:t> </a:t>
            </a:r>
            <a:r>
              <a:rPr lang="en-US" sz="2400" dirty="0" err="1"/>
              <a:t>stratejisi</a:t>
            </a:r>
            <a:r>
              <a:rPr lang="en-US" sz="2400" dirty="0"/>
              <a:t> </a:t>
            </a:r>
            <a:r>
              <a:rPr lang="en-US" sz="2400" dirty="0" err="1"/>
              <a:t>kullanırlar</a:t>
            </a:r>
            <a:r>
              <a:rPr lang="en-US" sz="2400" dirty="0"/>
              <a:t> (Cooper </a:t>
            </a:r>
            <a:r>
              <a:rPr lang="en-US" sz="2400" dirty="0" err="1"/>
              <a:t>ve</a:t>
            </a:r>
            <a:r>
              <a:rPr lang="en-US" sz="2400" dirty="0"/>
              <a:t> Sherbrooke 2010; Middendorf 2001).</a:t>
            </a:r>
          </a:p>
          <a:p>
            <a:pPr marL="0" indent="0">
              <a:buNone/>
            </a:pPr>
            <a:endParaRPr lang="en-US" sz="2400" dirty="0"/>
          </a:p>
        </p:txBody>
      </p:sp>
    </p:spTree>
    <p:extLst>
      <p:ext uri="{BB962C8B-B14F-4D97-AF65-F5344CB8AC3E}">
        <p14:creationId xmlns:p14="http://schemas.microsoft.com/office/powerpoint/2010/main" val="762178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E07628-67E7-766D-07C8-D0A17E69B677}"/>
              </a:ext>
            </a:extLst>
          </p:cNvPr>
          <p:cNvSpPr>
            <a:spLocks noGrp="1"/>
          </p:cNvSpPr>
          <p:nvPr>
            <p:ph idx="1"/>
          </p:nvPr>
        </p:nvSpPr>
        <p:spPr>
          <a:xfrm>
            <a:off x="298938" y="1723292"/>
            <a:ext cx="4756640" cy="4326653"/>
          </a:xfrm>
        </p:spPr>
        <p:txBody>
          <a:bodyPr>
            <a:normAutofit/>
          </a:bodyPr>
          <a:lstStyle/>
          <a:p>
            <a:r>
              <a:rPr lang="tr-TR" sz="2000" dirty="0"/>
              <a:t>Boynuzlu kertenkelenin termoregülasyonu çevresel sıcaklığa bağımlıdır, vücut ısısını kontrol edemezler (Lara-</a:t>
            </a:r>
            <a:r>
              <a:rPr lang="tr-TR" sz="2000" dirty="0" err="1"/>
              <a:t>Reséndiz</a:t>
            </a:r>
            <a:r>
              <a:rPr lang="tr-TR" sz="2000" dirty="0"/>
              <a:t> et al. 2015; </a:t>
            </a:r>
            <a:r>
              <a:rPr lang="tr-TR" sz="2000" dirty="0" err="1"/>
              <a:t>Grigg</a:t>
            </a:r>
            <a:r>
              <a:rPr lang="tr-TR" sz="2000" dirty="0"/>
              <a:t> ve Buckley 2013). Ayrıca, cilt renkleri güneş ışığının yoğunluğuna bağlı olarak değişir; yüksek sıcaklıklarda açık, düşük sıcaklıklarda koyu renk alırlar. Bu hızlı renk değişimi, alfa-</a:t>
            </a:r>
            <a:r>
              <a:rPr lang="tr-TR" sz="2000" dirty="0" err="1"/>
              <a:t>melanofor</a:t>
            </a:r>
            <a:r>
              <a:rPr lang="tr-TR" sz="2000" dirty="0"/>
              <a:t> uyarıcı hormonunun sıcaklıkla ilişkili etkilerinden kaynaklanır (</a:t>
            </a:r>
            <a:r>
              <a:rPr lang="tr-TR" sz="2000" dirty="0" err="1"/>
              <a:t>Sherbrooke</a:t>
            </a:r>
            <a:r>
              <a:rPr lang="tr-TR" sz="2000" dirty="0"/>
              <a:t> 1997) (Şekil 3).</a:t>
            </a:r>
          </a:p>
          <a:p>
            <a:endParaRPr lang="tr-TR" sz="2000" dirty="0"/>
          </a:p>
          <a:p>
            <a:endParaRPr lang="tr-TR" sz="2000" dirty="0"/>
          </a:p>
        </p:txBody>
      </p:sp>
      <p:pic>
        <p:nvPicPr>
          <p:cNvPr id="4" name="Picture 3" descr="A lizard with spikes on its back&#10;&#10;Description automatically generated">
            <a:extLst>
              <a:ext uri="{FF2B5EF4-FFF2-40B4-BE49-F238E27FC236}">
                <a16:creationId xmlns:a16="http://schemas.microsoft.com/office/drawing/2014/main" id="{1DF89078-00F0-ADA1-2685-A5783849BD55}"/>
              </a:ext>
            </a:extLst>
          </p:cNvPr>
          <p:cNvPicPr>
            <a:picLocks noChangeAspect="1"/>
          </p:cNvPicPr>
          <p:nvPr/>
        </p:nvPicPr>
        <p:blipFill>
          <a:blip r:embed="rId3"/>
          <a:stretch>
            <a:fillRect/>
          </a:stretch>
        </p:blipFill>
        <p:spPr>
          <a:xfrm>
            <a:off x="5289752" y="1961138"/>
            <a:ext cx="6095593" cy="277349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3FDC3683-CB27-C492-89E3-ADFF250A3A6B}"/>
              </a:ext>
            </a:extLst>
          </p:cNvPr>
          <p:cNvSpPr txBox="1"/>
          <p:nvPr/>
        </p:nvSpPr>
        <p:spPr>
          <a:xfrm>
            <a:off x="5055578" y="4734631"/>
            <a:ext cx="6101860" cy="369332"/>
          </a:xfrm>
          <a:prstGeom prst="rect">
            <a:avLst/>
          </a:prstGeom>
          <a:noFill/>
        </p:spPr>
        <p:txBody>
          <a:bodyPr wrap="square">
            <a:spAutoFit/>
          </a:bodyPr>
          <a:lstStyle/>
          <a:p>
            <a:pPr algn="ctr">
              <a:spcAft>
                <a:spcPts val="1000"/>
              </a:spcAft>
            </a:pPr>
            <a:r>
              <a:rPr lang="en-TR" sz="1800" i="1" dirty="0">
                <a:effectLst/>
                <a:latin typeface="Times New Roman" panose="02020603050405020304" pitchFamily="18" charset="0"/>
                <a:ea typeface="Times New Roman" panose="02020603050405020304" pitchFamily="18" charset="0"/>
              </a:rPr>
              <a:t>Şekil 3 - Boynuzlu Kertenkele</a:t>
            </a:r>
          </a:p>
        </p:txBody>
      </p:sp>
    </p:spTree>
    <p:extLst>
      <p:ext uri="{BB962C8B-B14F-4D97-AF65-F5344CB8AC3E}">
        <p14:creationId xmlns:p14="http://schemas.microsoft.com/office/powerpoint/2010/main" val="1424200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34DA-BCE7-0B6D-E6D7-D97597947BC2}"/>
              </a:ext>
            </a:extLst>
          </p:cNvPr>
          <p:cNvSpPr>
            <a:spLocks noGrp="1"/>
          </p:cNvSpPr>
          <p:nvPr>
            <p:ph type="title"/>
          </p:nvPr>
        </p:nvSpPr>
        <p:spPr>
          <a:xfrm>
            <a:off x="685801" y="609600"/>
            <a:ext cx="11506199" cy="1456267"/>
          </a:xfrm>
        </p:spPr>
        <p:txBody>
          <a:bodyPr>
            <a:normAutofit/>
          </a:bodyPr>
          <a:lstStyle/>
          <a:p>
            <a:r>
              <a:rPr lang="tr-TR" dirty="0"/>
              <a:t>2.2 Matematiksel Model Ve Optimizasyon Algoritması</a:t>
            </a:r>
          </a:p>
        </p:txBody>
      </p:sp>
      <p:sp>
        <p:nvSpPr>
          <p:cNvPr id="3" name="Content Placeholder 2">
            <a:extLst>
              <a:ext uri="{FF2B5EF4-FFF2-40B4-BE49-F238E27FC236}">
                <a16:creationId xmlns:a16="http://schemas.microsoft.com/office/drawing/2014/main" id="{95A9F169-DD2D-719F-1A0C-DC7A21CE1DA4}"/>
              </a:ext>
            </a:extLst>
          </p:cNvPr>
          <p:cNvSpPr>
            <a:spLocks noGrp="1"/>
          </p:cNvSpPr>
          <p:nvPr>
            <p:ph idx="1"/>
          </p:nvPr>
        </p:nvSpPr>
        <p:spPr>
          <a:xfrm>
            <a:off x="246185" y="1617785"/>
            <a:ext cx="11781692" cy="4870938"/>
          </a:xfrm>
        </p:spPr>
        <p:txBody>
          <a:bodyPr>
            <a:normAutofit/>
          </a:bodyPr>
          <a:lstStyle/>
          <a:p>
            <a:r>
              <a:rPr lang="en-US" sz="2800" dirty="0" err="1"/>
              <a:t>Kertenkele</a:t>
            </a:r>
            <a:r>
              <a:rPr lang="en-US" sz="2800" dirty="0"/>
              <a:t>, </a:t>
            </a:r>
            <a:r>
              <a:rPr lang="en-US" sz="2800" dirty="0" err="1"/>
              <a:t>çevresine</a:t>
            </a:r>
            <a:r>
              <a:rPr lang="en-US" sz="2800" dirty="0"/>
              <a:t> </a:t>
            </a:r>
            <a:r>
              <a:rPr lang="en-US" sz="2800" dirty="0" err="1"/>
              <a:t>uyum</a:t>
            </a:r>
            <a:r>
              <a:rPr lang="en-US" sz="2800" dirty="0"/>
              <a:t> </a:t>
            </a:r>
            <a:r>
              <a:rPr lang="en-US" sz="2800" dirty="0" err="1"/>
              <a:t>sağlamak</a:t>
            </a:r>
            <a:r>
              <a:rPr lang="en-US" sz="2800" dirty="0"/>
              <a:t> </a:t>
            </a:r>
            <a:r>
              <a:rPr lang="en-US" sz="2800" dirty="0" err="1"/>
              <a:t>için</a:t>
            </a:r>
            <a:r>
              <a:rPr lang="en-US" sz="2800" dirty="0"/>
              <a:t> </a:t>
            </a:r>
            <a:r>
              <a:rPr lang="en-US" sz="2800" dirty="0" err="1"/>
              <a:t>renklerini</a:t>
            </a:r>
            <a:r>
              <a:rPr lang="en-US" sz="2800" dirty="0"/>
              <a:t> </a:t>
            </a:r>
            <a:r>
              <a:rPr lang="en-US" sz="2800" dirty="0" err="1"/>
              <a:t>değiştirerek</a:t>
            </a:r>
            <a:r>
              <a:rPr lang="en-US" sz="2800" dirty="0"/>
              <a:t> </a:t>
            </a:r>
            <a:r>
              <a:rPr lang="en-US" sz="2800" dirty="0" err="1"/>
              <a:t>kendini</a:t>
            </a:r>
            <a:r>
              <a:rPr lang="en-US" sz="2800" dirty="0"/>
              <a:t> </a:t>
            </a:r>
            <a:r>
              <a:rPr lang="en-US" sz="2800" dirty="0" err="1"/>
              <a:t>savunabilir</a:t>
            </a:r>
            <a:r>
              <a:rPr lang="en-US" sz="2800" dirty="0"/>
              <a:t> </a:t>
            </a:r>
            <a:r>
              <a:rPr lang="en-US" sz="2800" dirty="0" err="1"/>
              <a:t>ve</a:t>
            </a:r>
            <a:r>
              <a:rPr lang="en-US" sz="2800" dirty="0"/>
              <a:t> </a:t>
            </a:r>
            <a:r>
              <a:rPr lang="en-US" sz="2800" dirty="0" err="1"/>
              <a:t>güneş</a:t>
            </a:r>
            <a:r>
              <a:rPr lang="en-US" sz="2800" dirty="0"/>
              <a:t> </a:t>
            </a:r>
            <a:r>
              <a:rPr lang="en-US" sz="2800" dirty="0" err="1"/>
              <a:t>ısısı</a:t>
            </a:r>
            <a:r>
              <a:rPr lang="en-US" sz="2800" dirty="0"/>
              <a:t> </a:t>
            </a:r>
            <a:r>
              <a:rPr lang="en-US" sz="2800" dirty="0" err="1"/>
              <a:t>kazancını</a:t>
            </a:r>
            <a:r>
              <a:rPr lang="en-US" sz="2800" dirty="0"/>
              <a:t> </a:t>
            </a:r>
            <a:r>
              <a:rPr lang="en-US" sz="2800" dirty="0" err="1"/>
              <a:t>düzenleyebilir</a:t>
            </a:r>
            <a:r>
              <a:rPr lang="en-US" sz="2800" dirty="0"/>
              <a:t>. Bu </a:t>
            </a:r>
            <a:r>
              <a:rPr lang="en-US" sz="2800" dirty="0" err="1"/>
              <a:t>adaptasyonlar</a:t>
            </a:r>
            <a:r>
              <a:rPr lang="en-US" sz="2800" dirty="0"/>
              <a:t>, alfa-</a:t>
            </a:r>
            <a:r>
              <a:rPr lang="en-US" sz="2800" dirty="0" err="1"/>
              <a:t>melanofor</a:t>
            </a:r>
            <a:r>
              <a:rPr lang="en-US" sz="2800" dirty="0"/>
              <a:t> </a:t>
            </a:r>
            <a:r>
              <a:rPr lang="en-US" sz="2800" dirty="0" err="1"/>
              <a:t>uyarıcı</a:t>
            </a:r>
            <a:r>
              <a:rPr lang="en-US" sz="2800" dirty="0"/>
              <a:t> </a:t>
            </a:r>
            <a:r>
              <a:rPr lang="en-US" sz="2800" dirty="0" err="1"/>
              <a:t>hormonunun</a:t>
            </a:r>
            <a:r>
              <a:rPr lang="en-US" sz="2800" dirty="0"/>
              <a:t> (𝛼-MSH) </a:t>
            </a:r>
            <a:r>
              <a:rPr lang="en-US" sz="2800" dirty="0" err="1"/>
              <a:t>hızı</a:t>
            </a:r>
            <a:r>
              <a:rPr lang="en-US" sz="2800" dirty="0"/>
              <a:t> </a:t>
            </a:r>
            <a:r>
              <a:rPr lang="en-US" sz="2800" dirty="0" err="1"/>
              <a:t>tarafından</a:t>
            </a:r>
            <a:r>
              <a:rPr lang="en-US" sz="2800" dirty="0"/>
              <a:t> </a:t>
            </a:r>
            <a:r>
              <a:rPr lang="en-US" sz="2800" dirty="0" err="1"/>
              <a:t>kontrol</a:t>
            </a:r>
            <a:r>
              <a:rPr lang="en-US" sz="2800" dirty="0"/>
              <a:t> </a:t>
            </a:r>
            <a:r>
              <a:rPr lang="en-US" sz="2800" dirty="0" err="1"/>
              <a:t>edilir</a:t>
            </a:r>
            <a:r>
              <a:rPr lang="en-US" sz="2800" dirty="0"/>
              <a:t>, </a:t>
            </a:r>
            <a:r>
              <a:rPr lang="en-US" sz="2800" dirty="0" err="1"/>
              <a:t>bu</a:t>
            </a:r>
            <a:r>
              <a:rPr lang="en-US" sz="2800" dirty="0"/>
              <a:t> da </a:t>
            </a:r>
            <a:r>
              <a:rPr lang="en-US" sz="2800" dirty="0" err="1"/>
              <a:t>hızlı</a:t>
            </a:r>
            <a:r>
              <a:rPr lang="en-US" sz="2800" dirty="0"/>
              <a:t> </a:t>
            </a:r>
            <a:r>
              <a:rPr lang="en-US" sz="2800" dirty="0" err="1"/>
              <a:t>renk</a:t>
            </a:r>
            <a:r>
              <a:rPr lang="en-US" sz="2800" dirty="0"/>
              <a:t> </a:t>
            </a:r>
            <a:r>
              <a:rPr lang="en-US" sz="2800" dirty="0" err="1"/>
              <a:t>değişimini</a:t>
            </a:r>
            <a:r>
              <a:rPr lang="en-US" sz="2800" dirty="0"/>
              <a:t> </a:t>
            </a:r>
            <a:r>
              <a:rPr lang="en-US" sz="2800" dirty="0" err="1"/>
              <a:t>etkiler</a:t>
            </a:r>
            <a:r>
              <a:rPr lang="en-US" sz="2800" dirty="0"/>
              <a:t>. </a:t>
            </a:r>
            <a:r>
              <a:rPr lang="en-US" sz="2800" dirty="0" err="1"/>
              <a:t>Ayrıca</a:t>
            </a:r>
            <a:r>
              <a:rPr lang="en-US" sz="2800" dirty="0"/>
              <a:t>, </a:t>
            </a:r>
            <a:r>
              <a:rPr lang="en-US" sz="2800" dirty="0" err="1"/>
              <a:t>avcılarına</a:t>
            </a:r>
            <a:r>
              <a:rPr lang="en-US" sz="2800" dirty="0"/>
              <a:t> </a:t>
            </a:r>
            <a:r>
              <a:rPr lang="en-US" sz="2800" dirty="0" err="1"/>
              <a:t>karşı</a:t>
            </a:r>
            <a:r>
              <a:rPr lang="en-US" sz="2800" dirty="0"/>
              <a:t> </a:t>
            </a:r>
            <a:r>
              <a:rPr lang="en-US" sz="2800" dirty="0" err="1"/>
              <a:t>savunma</a:t>
            </a:r>
            <a:r>
              <a:rPr lang="en-US" sz="2800" dirty="0"/>
              <a:t> </a:t>
            </a:r>
            <a:r>
              <a:rPr lang="en-US" sz="2800" dirty="0" err="1"/>
              <a:t>amaçlı</a:t>
            </a:r>
            <a:r>
              <a:rPr lang="en-US" sz="2800" dirty="0"/>
              <a:t> </a:t>
            </a:r>
            <a:r>
              <a:rPr lang="en-US" sz="2800" dirty="0" err="1"/>
              <a:t>kan</a:t>
            </a:r>
            <a:r>
              <a:rPr lang="en-US" sz="2800" dirty="0"/>
              <a:t> </a:t>
            </a:r>
            <a:r>
              <a:rPr lang="en-US" sz="2800" dirty="0" err="1"/>
              <a:t>püskürtme</a:t>
            </a:r>
            <a:r>
              <a:rPr lang="en-US" sz="2800" dirty="0"/>
              <a:t> </a:t>
            </a:r>
            <a:r>
              <a:rPr lang="en-US" sz="2800" dirty="0" err="1"/>
              <a:t>gibi</a:t>
            </a:r>
            <a:r>
              <a:rPr lang="en-US" sz="2800" dirty="0"/>
              <a:t> </a:t>
            </a:r>
            <a:r>
              <a:rPr lang="en-US" sz="2800" dirty="0" err="1"/>
              <a:t>davranışlar</a:t>
            </a:r>
            <a:r>
              <a:rPr lang="en-US" sz="2800" dirty="0"/>
              <a:t> da </a:t>
            </a:r>
            <a:r>
              <a:rPr lang="en-US" sz="2800" dirty="0" err="1"/>
              <a:t>matematiksel</a:t>
            </a:r>
            <a:r>
              <a:rPr lang="en-US" sz="2800" dirty="0"/>
              <a:t> </a:t>
            </a:r>
            <a:r>
              <a:rPr lang="en-US" sz="2800" dirty="0" err="1"/>
              <a:t>olarak</a:t>
            </a:r>
            <a:r>
              <a:rPr lang="en-US" sz="2800" dirty="0"/>
              <a:t> </a:t>
            </a:r>
            <a:r>
              <a:rPr lang="en-US" sz="2800" dirty="0" err="1"/>
              <a:t>modellenmiştir</a:t>
            </a:r>
            <a:r>
              <a:rPr lang="en-US" sz="2800" dirty="0"/>
              <a:t>, </a:t>
            </a:r>
            <a:r>
              <a:rPr lang="en-US" sz="2800" dirty="0" err="1"/>
              <a:t>bu</a:t>
            </a:r>
            <a:r>
              <a:rPr lang="en-US" sz="2800" dirty="0"/>
              <a:t> </a:t>
            </a:r>
            <a:r>
              <a:rPr lang="en-US" sz="2800" dirty="0" err="1"/>
              <a:t>çalışmada</a:t>
            </a:r>
            <a:r>
              <a:rPr lang="en-US" sz="2800" dirty="0"/>
              <a:t> </a:t>
            </a:r>
            <a:r>
              <a:rPr lang="en-US" sz="2800" dirty="0" err="1"/>
              <a:t>optimizasyon</a:t>
            </a:r>
            <a:r>
              <a:rPr lang="en-US" sz="2800" dirty="0"/>
              <a:t> </a:t>
            </a:r>
            <a:r>
              <a:rPr lang="en-US" sz="2800" dirty="0" err="1"/>
              <a:t>algoritmasının</a:t>
            </a:r>
            <a:r>
              <a:rPr lang="en-US" sz="2800" dirty="0"/>
              <a:t> </a:t>
            </a:r>
            <a:r>
              <a:rPr lang="en-US" sz="2800" dirty="0" err="1"/>
              <a:t>bir</a:t>
            </a:r>
            <a:r>
              <a:rPr lang="en-US" sz="2800" dirty="0"/>
              <a:t> </a:t>
            </a:r>
            <a:r>
              <a:rPr lang="en-US" sz="2800" dirty="0" err="1"/>
              <a:t>parçası</a:t>
            </a:r>
            <a:r>
              <a:rPr lang="en-US" sz="2800" dirty="0"/>
              <a:t> </a:t>
            </a:r>
            <a:r>
              <a:rPr lang="en-US" sz="2800" dirty="0" err="1"/>
              <a:t>olarak</a:t>
            </a:r>
            <a:r>
              <a:rPr lang="en-US" sz="2800" dirty="0"/>
              <a:t> </a:t>
            </a:r>
            <a:r>
              <a:rPr lang="en-US" sz="2800" dirty="0" err="1"/>
              <a:t>ele</a:t>
            </a:r>
            <a:r>
              <a:rPr lang="en-US" sz="2800" dirty="0"/>
              <a:t> </a:t>
            </a:r>
            <a:r>
              <a:rPr lang="en-US" sz="2800" dirty="0" err="1"/>
              <a:t>alınmıştır</a:t>
            </a:r>
            <a:r>
              <a:rPr lang="en-US" sz="2800" dirty="0"/>
              <a:t>.</a:t>
            </a:r>
          </a:p>
        </p:txBody>
      </p:sp>
    </p:spTree>
    <p:extLst>
      <p:ext uri="{BB962C8B-B14F-4D97-AF65-F5344CB8AC3E}">
        <p14:creationId xmlns:p14="http://schemas.microsoft.com/office/powerpoint/2010/main" val="2928152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85801" y="609600"/>
            <a:ext cx="5219699" cy="1456267"/>
          </a:xfrm>
        </p:spPr>
        <p:txBody>
          <a:bodyPr>
            <a:normAutofit/>
          </a:bodyPr>
          <a:lstStyle/>
          <a:p>
            <a:r>
              <a:rPr lang="tr-TR" dirty="0"/>
              <a:t>2.2.1 Strateji 1: </a:t>
            </a:r>
            <a:r>
              <a:rPr lang="tr-TR" dirty="0" err="1"/>
              <a:t>Kriptis</a:t>
            </a:r>
            <a:r>
              <a:rPr lang="tr-TR" dirty="0"/>
              <a:t> Davranış (Gizlenme)</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685801" y="2142067"/>
            <a:ext cx="5219699" cy="3649133"/>
          </a:xfrm>
        </p:spPr>
        <p:txBody>
          <a:bodyPr>
            <a:normAutofit/>
          </a:bodyPr>
          <a:lstStyle/>
          <a:p>
            <a:r>
              <a:rPr lang="tr-TR" err="1"/>
              <a:t>Kriptis</a:t>
            </a:r>
            <a:r>
              <a:rPr lang="tr-TR"/>
              <a:t>, bir organizmanın çevresiyle örtüşerek çevrenin özelliklerini taklit ederek veya hatta saydam hale gelerek avcıların veya avların onları algılamasını veya tanımasını zorlaştırabilen süreçtir, bkz. Şekil 5. Bu, organizmaların algılanmadan kaçınmasına yardımcı olan adaptif bir davranıştır ve bu şekilde doğal dünyada hayatta kalma şanslarını artırır (</a:t>
            </a:r>
            <a:r>
              <a:rPr lang="tr-TR" err="1"/>
              <a:t>Ruxton</a:t>
            </a:r>
            <a:r>
              <a:rPr lang="tr-TR"/>
              <a:t> vd., 2004). Bu çalışmanın kapsamı boynuzlu kertenkeleye dayandığından, </a:t>
            </a:r>
            <a:r>
              <a:rPr lang="tr-TR" err="1"/>
              <a:t>kriptis</a:t>
            </a:r>
            <a:r>
              <a:rPr lang="tr-TR"/>
              <a:t> yöntemi matematiksel olarak renk teorisi aracılığıyla temsil edilmiştir (</a:t>
            </a:r>
            <a:r>
              <a:rPr lang="tr-TR" err="1"/>
              <a:t>Westland</a:t>
            </a:r>
            <a:r>
              <a:rPr lang="tr-TR"/>
              <a:t> vd., 2012; </a:t>
            </a:r>
            <a:r>
              <a:rPr lang="tr-TR" err="1"/>
              <a:t>Niall</a:t>
            </a:r>
            <a:r>
              <a:rPr lang="tr-TR"/>
              <a:t>, 2017).</a:t>
            </a:r>
          </a:p>
        </p:txBody>
      </p:sp>
      <p:pic>
        <p:nvPicPr>
          <p:cNvPr id="4" name="Picture 3" descr="A lizard on the ground&#10;&#10;Description automatically generated">
            <a:extLst>
              <a:ext uri="{FF2B5EF4-FFF2-40B4-BE49-F238E27FC236}">
                <a16:creationId xmlns:a16="http://schemas.microsoft.com/office/drawing/2014/main" id="{110938DF-C637-AEFF-6F49-5C46D4F2863E}"/>
              </a:ext>
            </a:extLst>
          </p:cNvPr>
          <p:cNvPicPr>
            <a:picLocks noChangeAspect="1"/>
          </p:cNvPicPr>
          <p:nvPr/>
        </p:nvPicPr>
        <p:blipFill rotWithShape="1">
          <a:blip r:embed="rId3"/>
          <a:srcRect l="15392" r="16136"/>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0915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2504181"/>
          </a:xfrm>
        </p:spPr>
        <p:txBody>
          <a:bodyPr>
            <a:normAutofit/>
          </a:bodyPr>
          <a:lstStyle/>
          <a:p>
            <a:r>
              <a:rPr lang="tr-TR" dirty="0"/>
              <a:t>2.2.1 Strateji 1: </a:t>
            </a:r>
            <a:r>
              <a:rPr lang="tr-TR" dirty="0" err="1"/>
              <a:t>Kriptis</a:t>
            </a:r>
            <a:r>
              <a:rPr lang="tr-TR" dirty="0"/>
              <a:t> Davranış (Gizlenme)</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167554" y="643464"/>
            <a:ext cx="7895492" cy="3731891"/>
          </a:xfrm>
        </p:spPr>
        <p:txBody>
          <a:bodyPr>
            <a:normAutofit lnSpcReduction="10000"/>
          </a:bodyPr>
          <a:lstStyle/>
          <a:p>
            <a:r>
              <a:rPr lang="tr-TR" sz="2400" dirty="0"/>
              <a:t>Öte yandan, Uluslararası Aydınlatma Komisyonu (CIE) (</a:t>
            </a:r>
            <a:r>
              <a:rPr lang="tr-TR" sz="2400" dirty="0" err="1"/>
              <a:t>Niall</a:t>
            </a:r>
            <a:r>
              <a:rPr lang="tr-TR" sz="2400" dirty="0"/>
              <a:t>, 2017), her dalga boyunun görünür spektrumu boyunca (400 ila 700 nm) yayılan enerji miktarına göre standartlaştırılmış ışık kaynaklarını belirlemiştir. Ayrıca, kuruluş, bir renk değerlendirme sistemi tanımlamıştır; örneğin, </a:t>
            </a:r>
            <a:r>
              <a:rPr lang="tr-TR" sz="2400" dirty="0" err="1"/>
              <a:t>Kartezzyen</a:t>
            </a:r>
            <a:r>
              <a:rPr lang="tr-TR" sz="2400" dirty="0"/>
              <a:t> koordinatlar için </a:t>
            </a:r>
            <a:r>
              <a:rPr lang="tr-TR" sz="2400" dirty="0" err="1"/>
              <a:t>Lab</a:t>
            </a:r>
            <a:r>
              <a:rPr lang="tr-TR" sz="2400" dirty="0"/>
              <a:t> sistemi ve kutup koordinatları için </a:t>
            </a:r>
            <a:r>
              <a:rPr lang="tr-TR" sz="2400" dirty="0" err="1"/>
              <a:t>LCh</a:t>
            </a:r>
            <a:r>
              <a:rPr lang="tr-TR" sz="2400" dirty="0"/>
              <a:t> sistemi, bir </a:t>
            </a:r>
            <a:r>
              <a:rPr lang="tr-TR" sz="2400" dirty="0" err="1"/>
              <a:t>renki</a:t>
            </a:r>
            <a:r>
              <a:rPr lang="tr-TR" sz="2400" dirty="0"/>
              <a:t> renk uzayında hesaplamak için.</a:t>
            </a:r>
          </a:p>
          <a:p>
            <a:endParaRPr lang="tr-TR" sz="2400" dirty="0"/>
          </a:p>
          <a:p>
            <a:r>
              <a:rPr lang="tr-TR" sz="2400" dirty="0" err="1"/>
              <a:t>Lab</a:t>
            </a:r>
            <a:r>
              <a:rPr lang="tr-TR" sz="2400" dirty="0"/>
              <a:t> sisteminde, L* parlaklığı, a* ve b* ise kromatik koordinatları belirtir, aşağıda gösterildiği gibi.</a:t>
            </a:r>
          </a:p>
        </p:txBody>
      </p:sp>
      <p:pic>
        <p:nvPicPr>
          <p:cNvPr id="4" name="Picture 3" descr="A black text on a white background&#10;&#10;Description automatically generated">
            <a:extLst>
              <a:ext uri="{FF2B5EF4-FFF2-40B4-BE49-F238E27FC236}">
                <a16:creationId xmlns:a16="http://schemas.microsoft.com/office/drawing/2014/main" id="{895FE4A2-4ACF-76C1-01D7-FF9C5072CB31}"/>
              </a:ext>
            </a:extLst>
          </p:cNvPr>
          <p:cNvPicPr>
            <a:picLocks noChangeAspect="1"/>
          </p:cNvPicPr>
          <p:nvPr/>
        </p:nvPicPr>
        <p:blipFill>
          <a:blip r:embed="rId3"/>
          <a:stretch>
            <a:fillRect/>
          </a:stretch>
        </p:blipFill>
        <p:spPr>
          <a:xfrm>
            <a:off x="4709652" y="4574951"/>
            <a:ext cx="6838882" cy="16071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78551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p:txBody>
          <a:bodyPr/>
          <a:lstStyle/>
          <a:p>
            <a:r>
              <a:rPr lang="tr-TR" dirty="0"/>
              <a:t>1- Giriş</a:t>
            </a:r>
          </a:p>
        </p:txBody>
      </p:sp>
      <p:sp>
        <p:nvSpPr>
          <p:cNvPr id="3" name="Content Placeholder 2">
            <a:extLst>
              <a:ext uri="{FF2B5EF4-FFF2-40B4-BE49-F238E27FC236}">
                <a16:creationId xmlns:a16="http://schemas.microsoft.com/office/drawing/2014/main" id="{51BE2CE7-5232-85DB-7E78-817470AF593D}"/>
              </a:ext>
            </a:extLst>
          </p:cNvPr>
          <p:cNvSpPr>
            <a:spLocks noGrp="1"/>
          </p:cNvSpPr>
          <p:nvPr>
            <p:ph idx="1"/>
          </p:nvPr>
        </p:nvSpPr>
        <p:spPr>
          <a:xfrm>
            <a:off x="685801" y="2142067"/>
            <a:ext cx="10691445" cy="4106333"/>
          </a:xfrm>
        </p:spPr>
        <p:txBody>
          <a:bodyPr>
            <a:normAutofit/>
          </a:bodyPr>
          <a:lstStyle/>
          <a:p>
            <a:r>
              <a:rPr lang="tr-TR" dirty="0"/>
              <a:t>Optimizasyon, bir problemin değişkenlerinin optimal değerlerini belirleyerek bir amaç fonksiyonunu minimize etmeyi veya maksimize etmeyi sağlar. Bu fonksiyon genellikle f(x) şeklinde ifade edilir, burada x ∈ RD ve D problem boyutunu temsil eder. x0 noktası, f(x0) ≤ f(x) ∀ x ∈ RD koşulunu sağlamalıdır. Ayrıca, x0 eşitsizlik ve eşitlik kısıtlamalarını (</a:t>
            </a:r>
            <a:r>
              <a:rPr lang="tr-TR" dirty="0" err="1"/>
              <a:t>gp</a:t>
            </a:r>
            <a:r>
              <a:rPr lang="tr-TR" dirty="0"/>
              <a:t>(x0) ≤ 0 ve </a:t>
            </a:r>
            <a:r>
              <a:rPr lang="tr-TR" dirty="0" err="1"/>
              <a:t>hq</a:t>
            </a:r>
            <a:r>
              <a:rPr lang="tr-TR" dirty="0"/>
              <a:t>(x0) = 0) karşılamalıdır, burada p = 1, 2, ..., P ve </a:t>
            </a:r>
            <a:r>
              <a:rPr lang="tr-TR" dirty="0" err="1"/>
              <a:t>q</a:t>
            </a:r>
            <a:r>
              <a:rPr lang="tr-TR" dirty="0"/>
              <a:t> = 1, 2, ..., </a:t>
            </a:r>
            <a:r>
              <a:rPr lang="tr-TR" dirty="0" err="1"/>
              <a:t>Q</a:t>
            </a:r>
            <a:r>
              <a:rPr lang="tr-TR" dirty="0"/>
              <a:t>, P ve </a:t>
            </a:r>
            <a:r>
              <a:rPr lang="tr-TR" dirty="0" err="1"/>
              <a:t>Q</a:t>
            </a:r>
            <a:r>
              <a:rPr lang="tr-TR" dirty="0"/>
              <a:t> ise sırasıyla eşitsizlik ve eşitlik kısıtlamalarının sayısını ifade eder. Her değişken xi için </a:t>
            </a:r>
            <a:r>
              <a:rPr lang="tr-TR" dirty="0" err="1"/>
              <a:t>xil</a:t>
            </a:r>
            <a:r>
              <a:rPr lang="tr-TR" dirty="0"/>
              <a:t> ≤ xi ≤ </a:t>
            </a:r>
            <a:r>
              <a:rPr lang="tr-TR" dirty="0" err="1"/>
              <a:t>xiu</a:t>
            </a:r>
            <a:r>
              <a:rPr lang="tr-TR" dirty="0"/>
              <a:t> koşulu da geçerlidir, burada i = 1, 2, .., D ve [xl, </a:t>
            </a:r>
            <a:r>
              <a:rPr lang="tr-TR" dirty="0" err="1"/>
              <a:t>xu</a:t>
            </a:r>
            <a:r>
              <a:rPr lang="tr-TR" dirty="0"/>
              <a:t>] aralığında değişir.</a:t>
            </a:r>
          </a:p>
          <a:p>
            <a:r>
              <a:rPr lang="tr-TR" dirty="0"/>
              <a:t>Optimizasyon problemleri genellikle Deterministik veya Stokastik olarak sınıflandırılır. Deterministik yöntemler gradyan tabanlı veya gradyan tabanlı olmayan olarak gruplandırılır ve genellikle lineer, konveks ve basit optimizasyon görevleri için uygundur. Ancak, karmaşık problemler, farklılaştırılamayan amaç fonksiyonları, lineer olmayan arama uzayları, konveks olmayan problemler ve NP-zor problemler gibi durumlarda başarılı olmayabilirler. Gerçek dünya optimizasyon problemlerinin çoğu NP-zor olduğundan, bilimsel topluluk sıklıkla stokastik </a:t>
            </a:r>
            <a:r>
              <a:rPr lang="tr-TR" dirty="0" err="1"/>
              <a:t>metaheuristikler</a:t>
            </a:r>
            <a:r>
              <a:rPr lang="tr-TR" dirty="0"/>
              <a:t> gibi stokastik yöntemlere yönelir.</a:t>
            </a:r>
          </a:p>
        </p:txBody>
      </p:sp>
    </p:spTree>
    <p:extLst>
      <p:ext uri="{BB962C8B-B14F-4D97-AF65-F5344CB8AC3E}">
        <p14:creationId xmlns:p14="http://schemas.microsoft.com/office/powerpoint/2010/main" val="1310728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09C9D-73BE-B92F-02E1-CC04A20FBDD9}"/>
              </a:ext>
            </a:extLst>
          </p:cNvPr>
          <p:cNvSpPr>
            <a:spLocks noGrp="1"/>
          </p:cNvSpPr>
          <p:nvPr>
            <p:ph type="title"/>
          </p:nvPr>
        </p:nvSpPr>
        <p:spPr>
          <a:xfrm>
            <a:off x="7865806" y="643463"/>
            <a:ext cx="3706762" cy="1608124"/>
          </a:xfrm>
        </p:spPr>
        <p:txBody>
          <a:bodyPr>
            <a:normAutofit/>
          </a:bodyPr>
          <a:lstStyle/>
          <a:p>
            <a:endParaRPr lang="tr-TR"/>
          </a:p>
        </p:txBody>
      </p:sp>
      <p:pic>
        <p:nvPicPr>
          <p:cNvPr id="4" name="Picture 3" descr="A colorful circle with a triangle and a triangle in the center&#10;&#10;Description automatically generated">
            <a:extLst>
              <a:ext uri="{FF2B5EF4-FFF2-40B4-BE49-F238E27FC236}">
                <a16:creationId xmlns:a16="http://schemas.microsoft.com/office/drawing/2014/main" id="{136A4D3A-ABE8-1B48-E1FD-83BAC3BD9FBF}"/>
              </a:ext>
            </a:extLst>
          </p:cNvPr>
          <p:cNvPicPr>
            <a:picLocks noChangeAspect="1"/>
          </p:cNvPicPr>
          <p:nvPr/>
        </p:nvPicPr>
        <p:blipFill>
          <a:blip r:embed="rId3"/>
          <a:stretch>
            <a:fillRect/>
          </a:stretch>
        </p:blipFill>
        <p:spPr>
          <a:xfrm>
            <a:off x="1139833" y="643463"/>
            <a:ext cx="5905140"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0737BDD7-E24C-13E7-16CA-1DB133E71594}"/>
              </a:ext>
            </a:extLst>
          </p:cNvPr>
          <p:cNvSpPr>
            <a:spLocks noGrp="1"/>
          </p:cNvSpPr>
          <p:nvPr>
            <p:ph idx="1"/>
          </p:nvPr>
        </p:nvSpPr>
        <p:spPr>
          <a:xfrm>
            <a:off x="7865806" y="2251587"/>
            <a:ext cx="3706762" cy="3972232"/>
          </a:xfrm>
        </p:spPr>
        <p:txBody>
          <a:bodyPr>
            <a:normAutofit/>
          </a:bodyPr>
          <a:lstStyle/>
          <a:p>
            <a:r>
              <a:rPr lang="tr-TR" dirty="0"/>
              <a:t>Şekil 4 - CIE L*a*b ve L*C*h sistemleri için renk uzayının temsili</a:t>
            </a:r>
          </a:p>
        </p:txBody>
      </p:sp>
    </p:spTree>
    <p:extLst>
      <p:ext uri="{BB962C8B-B14F-4D97-AF65-F5344CB8AC3E}">
        <p14:creationId xmlns:p14="http://schemas.microsoft.com/office/powerpoint/2010/main" val="1154537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2504181"/>
          </a:xfrm>
        </p:spPr>
        <p:txBody>
          <a:bodyPr>
            <a:normAutofit/>
          </a:bodyPr>
          <a:lstStyle/>
          <a:p>
            <a:r>
              <a:rPr lang="tr-TR" dirty="0"/>
              <a:t>2.2.1 Strateji 1: </a:t>
            </a:r>
            <a:r>
              <a:rPr lang="tr-TR" dirty="0" err="1"/>
              <a:t>Kriptis</a:t>
            </a:r>
            <a:r>
              <a:rPr lang="tr-TR" dirty="0"/>
              <a:t> Davranış (Gizlenme)</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167554" y="643464"/>
            <a:ext cx="7895492" cy="4262644"/>
          </a:xfrm>
        </p:spPr>
        <p:txBody>
          <a:bodyPr>
            <a:normAutofit fontScale="92500"/>
          </a:bodyPr>
          <a:lstStyle/>
          <a:p>
            <a:r>
              <a:rPr lang="tr-TR" sz="2400" dirty="0"/>
              <a:t>L*C*h sisteminde, L* aydınlığı tanımlar, C* renk yoğunluğunu belirtir ve h* renk tonu açısını (bir açısal ölçümü) gösterir. Renk tonu, renk ailesini (kırmızı, sarı, yeşil ve mavi) ve bu renkler arasındaki tüm tonları açıklayan bir "ekvator" etrafında dairesel bir hareket yapar. Yani, renk tonu çemberindeki sayılar 0 ile 360 arasında değişir; 0 derecede kırmızı başlar, ardından sarı, yeşil, mavi geçilerek tekrar kırmızıya dönülür. L ekseni renklerin parlaklık yoğunluğunu tanımlar. Bu değerlendirme, renkleri açık veya koyu olarak sınıflandırmayı mümkün kılar. Her iki renk sistemi temsili, Şekil 4 ve 5'te gösterilmiştir. Dikdörtgen koordinatların polar koordinatlara dönüşümü, Denklem 2'de görülebilir.</a:t>
            </a:r>
          </a:p>
        </p:txBody>
      </p:sp>
      <p:pic>
        <p:nvPicPr>
          <p:cNvPr id="5" name="Picture 4" descr="A white background with black and white clouds&#10;&#10;Description automatically generated">
            <a:extLst>
              <a:ext uri="{FF2B5EF4-FFF2-40B4-BE49-F238E27FC236}">
                <a16:creationId xmlns:a16="http://schemas.microsoft.com/office/drawing/2014/main" id="{07E54169-0396-961B-7F99-FB7286C07A33}"/>
              </a:ext>
            </a:extLst>
          </p:cNvPr>
          <p:cNvPicPr>
            <a:picLocks noChangeAspect="1"/>
          </p:cNvPicPr>
          <p:nvPr/>
        </p:nvPicPr>
        <p:blipFill>
          <a:blip r:embed="rId3"/>
          <a:stretch>
            <a:fillRect/>
          </a:stretch>
        </p:blipFill>
        <p:spPr>
          <a:xfrm>
            <a:off x="5094429" y="5088881"/>
            <a:ext cx="5929790" cy="1125655"/>
          </a:xfrm>
          <a:prstGeom prst="rect">
            <a:avLst/>
          </a:prstGeom>
        </p:spPr>
      </p:pic>
    </p:spTree>
    <p:extLst>
      <p:ext uri="{BB962C8B-B14F-4D97-AF65-F5344CB8AC3E}">
        <p14:creationId xmlns:p14="http://schemas.microsoft.com/office/powerpoint/2010/main" val="1853722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2504181"/>
          </a:xfrm>
        </p:spPr>
        <p:txBody>
          <a:bodyPr>
            <a:normAutofit/>
          </a:bodyPr>
          <a:lstStyle/>
          <a:p>
            <a:r>
              <a:rPr lang="tr-TR" dirty="0"/>
              <a:t>2.2.1 Strateji 1: </a:t>
            </a:r>
            <a:r>
              <a:rPr lang="tr-TR" dirty="0" err="1"/>
              <a:t>Kriptis</a:t>
            </a:r>
            <a:r>
              <a:rPr lang="tr-TR" dirty="0"/>
              <a:t> Davranış (Gizlenme)</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167554" y="643464"/>
            <a:ext cx="7895492" cy="4262644"/>
          </a:xfrm>
        </p:spPr>
        <p:txBody>
          <a:bodyPr>
            <a:normAutofit/>
          </a:bodyPr>
          <a:lstStyle/>
          <a:p>
            <a:r>
              <a:rPr lang="tr-TR" sz="2400" dirty="0"/>
              <a:t>c* ve h değerleri sırasıyla kroma (ya da doygunluk) ve renk tonunu temsil eder. h değeri renk tonu açısını belirtir ve 0◦ ile 360◦ arasında derecelerle ifade edilir. Ters formüller şöyledir:</a:t>
            </a:r>
          </a:p>
        </p:txBody>
      </p:sp>
      <p:pic>
        <p:nvPicPr>
          <p:cNvPr id="4" name="Picture 3" descr="A white background with black and white clouds&#10;&#10;Description automatically generated">
            <a:extLst>
              <a:ext uri="{FF2B5EF4-FFF2-40B4-BE49-F238E27FC236}">
                <a16:creationId xmlns:a16="http://schemas.microsoft.com/office/drawing/2014/main" id="{31B6561C-A791-6C87-9D80-4E6D3EFE95B7}"/>
              </a:ext>
            </a:extLst>
          </p:cNvPr>
          <p:cNvPicPr>
            <a:picLocks noChangeAspect="1"/>
          </p:cNvPicPr>
          <p:nvPr/>
        </p:nvPicPr>
        <p:blipFill>
          <a:blip r:embed="rId3"/>
          <a:stretch>
            <a:fillRect/>
          </a:stretch>
        </p:blipFill>
        <p:spPr>
          <a:xfrm>
            <a:off x="5149850" y="4055208"/>
            <a:ext cx="5549900" cy="850900"/>
          </a:xfrm>
          <a:prstGeom prst="rect">
            <a:avLst/>
          </a:prstGeom>
        </p:spPr>
      </p:pic>
    </p:spTree>
    <p:extLst>
      <p:ext uri="{BB962C8B-B14F-4D97-AF65-F5344CB8AC3E}">
        <p14:creationId xmlns:p14="http://schemas.microsoft.com/office/powerpoint/2010/main" val="1629643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2504181"/>
          </a:xfrm>
        </p:spPr>
        <p:txBody>
          <a:bodyPr>
            <a:normAutofit/>
          </a:bodyPr>
          <a:lstStyle/>
          <a:p>
            <a:r>
              <a:rPr lang="tr-TR" dirty="0"/>
              <a:t>2.2.1 Strateji 1: </a:t>
            </a:r>
            <a:r>
              <a:rPr lang="tr-TR" dirty="0" err="1"/>
              <a:t>Kriptis</a:t>
            </a:r>
            <a:r>
              <a:rPr lang="tr-TR" dirty="0"/>
              <a:t> Davranış (Gizlenme)</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167554" y="643464"/>
            <a:ext cx="7895492" cy="4262644"/>
          </a:xfrm>
        </p:spPr>
        <p:txBody>
          <a:bodyPr>
            <a:normAutofit/>
          </a:bodyPr>
          <a:lstStyle/>
          <a:p>
            <a:r>
              <a:rPr lang="tr-TR" sz="2400" dirty="0"/>
              <a:t>c* ve h değerleri sırasıyla kroma (ya da doygunluk) ve renk tonunu temsil eder. h değeri renk tonu açısını belirtir ve 0◦ ile 360◦ arasında derecelerle ifade edilir. Ters formüller şöyledir:</a:t>
            </a:r>
          </a:p>
        </p:txBody>
      </p:sp>
      <p:pic>
        <p:nvPicPr>
          <p:cNvPr id="4" name="Picture 3" descr="A white background with black and white clouds&#10;&#10;Description automatically generated">
            <a:extLst>
              <a:ext uri="{FF2B5EF4-FFF2-40B4-BE49-F238E27FC236}">
                <a16:creationId xmlns:a16="http://schemas.microsoft.com/office/drawing/2014/main" id="{31B6561C-A791-6C87-9D80-4E6D3EFE95B7}"/>
              </a:ext>
            </a:extLst>
          </p:cNvPr>
          <p:cNvPicPr>
            <a:picLocks noChangeAspect="1"/>
          </p:cNvPicPr>
          <p:nvPr/>
        </p:nvPicPr>
        <p:blipFill>
          <a:blip r:embed="rId3"/>
          <a:stretch>
            <a:fillRect/>
          </a:stretch>
        </p:blipFill>
        <p:spPr>
          <a:xfrm>
            <a:off x="5149850" y="4055208"/>
            <a:ext cx="5549900" cy="850900"/>
          </a:xfrm>
          <a:prstGeom prst="rect">
            <a:avLst/>
          </a:prstGeom>
        </p:spPr>
      </p:pic>
    </p:spTree>
    <p:extLst>
      <p:ext uri="{BB962C8B-B14F-4D97-AF65-F5344CB8AC3E}">
        <p14:creationId xmlns:p14="http://schemas.microsoft.com/office/powerpoint/2010/main" val="24521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2504181"/>
          </a:xfrm>
        </p:spPr>
        <p:txBody>
          <a:bodyPr>
            <a:normAutofit/>
          </a:bodyPr>
          <a:lstStyle/>
          <a:p>
            <a:r>
              <a:rPr lang="tr-TR" dirty="0"/>
              <a:t>2.2.1 Strateji 1: </a:t>
            </a:r>
            <a:r>
              <a:rPr lang="tr-TR" dirty="0" err="1"/>
              <a:t>Kriptis</a:t>
            </a:r>
            <a:r>
              <a:rPr lang="tr-TR" dirty="0"/>
              <a:t> Davranış (Gizlenme)</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167554" y="643464"/>
            <a:ext cx="7895492" cy="4262644"/>
          </a:xfrm>
        </p:spPr>
        <p:txBody>
          <a:bodyPr>
            <a:normAutofit/>
          </a:bodyPr>
          <a:lstStyle/>
          <a:p>
            <a:r>
              <a:rPr lang="tr-TR" sz="2400"/>
              <a:t>Genel geçerlik kaybı olmaksızın, (a∗, b∗) ve (a∗, b∗) sıralı çiftlerinin herhangi iki rengi, pq rs, p ≠ q ≠ r ≠ s şeklinde olsun. Dolayısıyla, Denklem 4'te gösterilen aritmetik işlemlerle colorVar1 ve colorVar2 gibi iki yeni renk elde edilebilir.</a:t>
            </a:r>
          </a:p>
          <a:p>
            <a:endParaRPr lang="tr-TR" sz="2400" dirty="0"/>
          </a:p>
        </p:txBody>
      </p:sp>
      <p:pic>
        <p:nvPicPr>
          <p:cNvPr id="5" name="Picture 4" descr="A black symbols on a white background&#10;&#10;Description automatically generated">
            <a:extLst>
              <a:ext uri="{FF2B5EF4-FFF2-40B4-BE49-F238E27FC236}">
                <a16:creationId xmlns:a16="http://schemas.microsoft.com/office/drawing/2014/main" id="{2370D54B-4172-03DD-8FD9-53F7DD57F6F8}"/>
              </a:ext>
            </a:extLst>
          </p:cNvPr>
          <p:cNvPicPr>
            <a:picLocks noChangeAspect="1"/>
          </p:cNvPicPr>
          <p:nvPr/>
        </p:nvPicPr>
        <p:blipFill>
          <a:blip r:embed="rId3"/>
          <a:stretch>
            <a:fillRect/>
          </a:stretch>
        </p:blipFill>
        <p:spPr>
          <a:xfrm>
            <a:off x="4882662" y="4202649"/>
            <a:ext cx="5943600" cy="984885"/>
          </a:xfrm>
          <a:prstGeom prst="rect">
            <a:avLst/>
          </a:prstGeom>
        </p:spPr>
      </p:pic>
    </p:spTree>
    <p:extLst>
      <p:ext uri="{BB962C8B-B14F-4D97-AF65-F5344CB8AC3E}">
        <p14:creationId xmlns:p14="http://schemas.microsoft.com/office/powerpoint/2010/main" val="4014697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2504181"/>
          </a:xfrm>
        </p:spPr>
        <p:txBody>
          <a:bodyPr>
            <a:normAutofit/>
          </a:bodyPr>
          <a:lstStyle/>
          <a:p>
            <a:r>
              <a:rPr lang="tr-TR" dirty="0"/>
              <a:t>2.2.1 Strateji 1: </a:t>
            </a:r>
            <a:r>
              <a:rPr lang="tr-TR" dirty="0" err="1"/>
              <a:t>Kriptis</a:t>
            </a:r>
            <a:r>
              <a:rPr lang="tr-TR" dirty="0"/>
              <a:t> Davranış (Gizlenme)</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167554" y="643464"/>
            <a:ext cx="7895492" cy="4262644"/>
          </a:xfrm>
        </p:spPr>
        <p:txBody>
          <a:bodyPr>
            <a:normAutofit/>
          </a:bodyPr>
          <a:lstStyle/>
          <a:p>
            <a:r>
              <a:rPr lang="tr-TR" sz="2800" dirty="0"/>
              <a:t>Bu renkler aşağıda gösterildiği gibi tek bir denklemde temsil edilebilir.</a:t>
            </a:r>
          </a:p>
          <a:p>
            <a:endParaRPr lang="tr-TR" sz="3200" dirty="0"/>
          </a:p>
          <a:p>
            <a:endParaRPr lang="tr-TR" sz="3200" dirty="0"/>
          </a:p>
          <a:p>
            <a:endParaRPr lang="tr-TR" sz="3200" dirty="0"/>
          </a:p>
          <a:p>
            <a:r>
              <a:rPr lang="en-TR" sz="2800" kern="0" dirty="0">
                <a:effectLst/>
                <a:latin typeface="Times New Roman" panose="02020603050405020304" pitchFamily="18" charset="0"/>
                <a:ea typeface="Times New Roman" panose="02020603050405020304" pitchFamily="18" charset="0"/>
              </a:rPr>
              <a:t>Denklem 5 ters formda aşağıdaki gibi temsil edilebilir:</a:t>
            </a:r>
            <a:r>
              <a:rPr lang="en-TR" sz="2800" dirty="0">
                <a:effectLst/>
              </a:rPr>
              <a:t> </a:t>
            </a:r>
            <a:endParaRPr lang="tr-TR" sz="2800" dirty="0"/>
          </a:p>
        </p:txBody>
      </p:sp>
      <p:pic>
        <p:nvPicPr>
          <p:cNvPr id="13" name="Picture 12">
            <a:extLst>
              <a:ext uri="{FF2B5EF4-FFF2-40B4-BE49-F238E27FC236}">
                <a16:creationId xmlns:a16="http://schemas.microsoft.com/office/drawing/2014/main" id="{5EB4557F-824A-1EA9-83DF-29A453235502}"/>
              </a:ext>
            </a:extLst>
          </p:cNvPr>
          <p:cNvPicPr>
            <a:picLocks noChangeAspect="1"/>
          </p:cNvPicPr>
          <p:nvPr/>
        </p:nvPicPr>
        <p:blipFill>
          <a:blip r:embed="rId3"/>
          <a:stretch>
            <a:fillRect/>
          </a:stretch>
        </p:blipFill>
        <p:spPr>
          <a:xfrm>
            <a:off x="4530969" y="2478942"/>
            <a:ext cx="5943600" cy="615950"/>
          </a:xfrm>
          <a:prstGeom prst="rect">
            <a:avLst/>
          </a:prstGeom>
        </p:spPr>
      </p:pic>
      <p:pic>
        <p:nvPicPr>
          <p:cNvPr id="14" name="Picture 13">
            <a:extLst>
              <a:ext uri="{FF2B5EF4-FFF2-40B4-BE49-F238E27FC236}">
                <a16:creationId xmlns:a16="http://schemas.microsoft.com/office/drawing/2014/main" id="{29E1B273-B3F4-4D67-C70E-90BC0C9ABE38}"/>
              </a:ext>
            </a:extLst>
          </p:cNvPr>
          <p:cNvPicPr>
            <a:picLocks noChangeAspect="1"/>
          </p:cNvPicPr>
          <p:nvPr/>
        </p:nvPicPr>
        <p:blipFill>
          <a:blip r:embed="rId4"/>
          <a:stretch>
            <a:fillRect/>
          </a:stretch>
        </p:blipFill>
        <p:spPr>
          <a:xfrm>
            <a:off x="4530969" y="5127821"/>
            <a:ext cx="5943600" cy="455930"/>
          </a:xfrm>
          <a:prstGeom prst="rect">
            <a:avLst/>
          </a:prstGeom>
        </p:spPr>
      </p:pic>
    </p:spTree>
    <p:extLst>
      <p:ext uri="{BB962C8B-B14F-4D97-AF65-F5344CB8AC3E}">
        <p14:creationId xmlns:p14="http://schemas.microsoft.com/office/powerpoint/2010/main" val="3474384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2504181"/>
          </a:xfrm>
        </p:spPr>
        <p:txBody>
          <a:bodyPr>
            <a:normAutofit/>
          </a:bodyPr>
          <a:lstStyle/>
          <a:p>
            <a:r>
              <a:rPr lang="tr-TR" dirty="0"/>
              <a:t>2.2.1 Strateji 1: </a:t>
            </a:r>
            <a:r>
              <a:rPr lang="tr-TR" dirty="0" err="1"/>
              <a:t>Kriptis</a:t>
            </a:r>
            <a:r>
              <a:rPr lang="tr-TR" dirty="0"/>
              <a:t> Davranış (Gizlenme)</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167554" y="643464"/>
            <a:ext cx="7895492" cy="4262644"/>
          </a:xfrm>
        </p:spPr>
        <p:txBody>
          <a:bodyPr>
            <a:normAutofit lnSpcReduction="10000"/>
          </a:bodyPr>
          <a:lstStyle/>
          <a:p>
            <a:r>
              <a:rPr lang="tr-TR" sz="2800" dirty="0"/>
              <a:t>Burada açılar (ton) </a:t>
            </a:r>
            <a:r>
              <a:rPr lang="tr-TR" sz="2800" dirty="0" err="1"/>
              <a:t>hp</a:t>
            </a:r>
            <a:r>
              <a:rPr lang="tr-TR" sz="2800" dirty="0"/>
              <a:t> ≠ </a:t>
            </a:r>
            <a:r>
              <a:rPr lang="tr-TR" sz="2800" dirty="0" err="1"/>
              <a:t>hq</a:t>
            </a:r>
            <a:r>
              <a:rPr lang="tr-TR" sz="2800" dirty="0"/>
              <a:t> ≠ </a:t>
            </a:r>
            <a:r>
              <a:rPr lang="tr-TR" sz="2800" dirty="0" err="1"/>
              <a:t>hr</a:t>
            </a:r>
            <a:r>
              <a:rPr lang="tr-TR" sz="2800" dirty="0"/>
              <a:t> ≠ </a:t>
            </a:r>
            <a:r>
              <a:rPr lang="tr-TR" sz="2800" dirty="0" err="1"/>
              <a:t>hs</a:t>
            </a:r>
            <a:r>
              <a:rPr lang="tr-TR" sz="2800" dirty="0"/>
              <a:t> ile karşılaştığında ve kroma c1 ≠ c2 olduğunda, son olarak c1 ve c2 Denklem 7'de gösterildiği gibi çarpanlara ayrılır.</a:t>
            </a:r>
            <a:endParaRPr lang="tr-TR" sz="3200" dirty="0"/>
          </a:p>
          <a:p>
            <a:endParaRPr lang="tr-TR" sz="3200" dirty="0"/>
          </a:p>
          <a:p>
            <a:endParaRPr lang="tr-TR" sz="3200" dirty="0"/>
          </a:p>
          <a:p>
            <a:r>
              <a:rPr lang="en-US" sz="2800" kern="0" dirty="0">
                <a:effectLst/>
                <a:latin typeface="Times New Roman" panose="02020603050405020304" pitchFamily="18" charset="0"/>
                <a:ea typeface="Times New Roman" panose="02020603050405020304" pitchFamily="18" charset="0"/>
              </a:rPr>
              <a:t>7. </a:t>
            </a:r>
            <a:r>
              <a:rPr lang="en-US" sz="2800" kern="0" dirty="0" err="1">
                <a:effectLst/>
                <a:latin typeface="Times New Roman" panose="02020603050405020304" pitchFamily="18" charset="0"/>
                <a:ea typeface="Times New Roman" panose="02020603050405020304" pitchFamily="18" charset="0"/>
              </a:rPr>
              <a:t>denklemde</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gösterilen</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kromatik</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koordinatların</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aritmetik</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işlemlerini</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içeren</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bir</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denklem</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aşağıda</a:t>
            </a:r>
            <a:r>
              <a:rPr lang="en-US" sz="2800" kern="0" dirty="0">
                <a:effectLst/>
                <a:latin typeface="Times New Roman" panose="02020603050405020304" pitchFamily="18" charset="0"/>
                <a:ea typeface="Times New Roman" panose="02020603050405020304" pitchFamily="18" charset="0"/>
              </a:rPr>
              <a:t> </a:t>
            </a:r>
            <a:r>
              <a:rPr lang="en-US" sz="2800" kern="0" dirty="0" err="1">
                <a:effectLst/>
                <a:latin typeface="Times New Roman" panose="02020603050405020304" pitchFamily="18" charset="0"/>
                <a:ea typeface="Times New Roman" panose="02020603050405020304" pitchFamily="18" charset="0"/>
              </a:rPr>
              <a:t>görülebilir</a:t>
            </a:r>
            <a:r>
              <a:rPr lang="en-US" sz="2800" kern="0" dirty="0">
                <a:effectLst/>
                <a:latin typeface="Times New Roman" panose="02020603050405020304" pitchFamily="18" charset="0"/>
                <a:ea typeface="Times New Roman" panose="02020603050405020304" pitchFamily="18" charset="0"/>
              </a:rPr>
              <a:t>.</a:t>
            </a:r>
            <a:endParaRPr lang="tr-TR" sz="2800" dirty="0"/>
          </a:p>
        </p:txBody>
      </p:sp>
      <p:pic>
        <p:nvPicPr>
          <p:cNvPr id="4" name="Picture 3">
            <a:extLst>
              <a:ext uri="{FF2B5EF4-FFF2-40B4-BE49-F238E27FC236}">
                <a16:creationId xmlns:a16="http://schemas.microsoft.com/office/drawing/2014/main" id="{5F823D2A-48E3-9F19-991D-3C33E331620C}"/>
              </a:ext>
            </a:extLst>
          </p:cNvPr>
          <p:cNvPicPr>
            <a:picLocks noChangeAspect="1"/>
          </p:cNvPicPr>
          <p:nvPr/>
        </p:nvPicPr>
        <p:blipFill>
          <a:blip r:embed="rId3"/>
          <a:stretch>
            <a:fillRect/>
          </a:stretch>
        </p:blipFill>
        <p:spPr>
          <a:xfrm>
            <a:off x="4530969" y="2774786"/>
            <a:ext cx="5943600" cy="516890"/>
          </a:xfrm>
          <a:prstGeom prst="rect">
            <a:avLst/>
          </a:prstGeom>
        </p:spPr>
      </p:pic>
      <p:pic>
        <p:nvPicPr>
          <p:cNvPr id="5" name="Picture 4" descr="A math equations on a white background&#10;&#10;Description automatically generated">
            <a:extLst>
              <a:ext uri="{FF2B5EF4-FFF2-40B4-BE49-F238E27FC236}">
                <a16:creationId xmlns:a16="http://schemas.microsoft.com/office/drawing/2014/main" id="{F8A684D6-0B4D-E1E8-91BF-F24D56C3823C}"/>
              </a:ext>
            </a:extLst>
          </p:cNvPr>
          <p:cNvPicPr>
            <a:picLocks noChangeAspect="1"/>
          </p:cNvPicPr>
          <p:nvPr/>
        </p:nvPicPr>
        <p:blipFill>
          <a:blip r:embed="rId4"/>
          <a:stretch>
            <a:fillRect/>
          </a:stretch>
        </p:blipFill>
        <p:spPr>
          <a:xfrm>
            <a:off x="4530969" y="5200561"/>
            <a:ext cx="5943600" cy="1025525"/>
          </a:xfrm>
          <a:prstGeom prst="rect">
            <a:avLst/>
          </a:prstGeom>
        </p:spPr>
      </p:pic>
    </p:spTree>
    <p:extLst>
      <p:ext uri="{BB962C8B-B14F-4D97-AF65-F5344CB8AC3E}">
        <p14:creationId xmlns:p14="http://schemas.microsoft.com/office/powerpoint/2010/main" val="421471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2504181"/>
          </a:xfrm>
        </p:spPr>
        <p:txBody>
          <a:bodyPr>
            <a:normAutofit/>
          </a:bodyPr>
          <a:lstStyle/>
          <a:p>
            <a:r>
              <a:rPr lang="tr-TR" dirty="0"/>
              <a:t>2.2.1 Strateji 1: </a:t>
            </a:r>
            <a:r>
              <a:rPr lang="tr-TR" dirty="0" err="1"/>
              <a:t>Kriptis</a:t>
            </a:r>
            <a:r>
              <a:rPr lang="tr-TR" dirty="0"/>
              <a:t> Davranış (Gizlenme)</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167554" y="643464"/>
            <a:ext cx="7895492" cy="4262644"/>
          </a:xfrm>
        </p:spPr>
        <p:txBody>
          <a:bodyPr>
            <a:normAutofit/>
          </a:bodyPr>
          <a:lstStyle/>
          <a:p>
            <a:r>
              <a:rPr lang="en-TR" sz="2800" kern="0" dirty="0">
                <a:effectLst/>
                <a:latin typeface="Times New Roman" panose="02020603050405020304" pitchFamily="18" charset="0"/>
                <a:ea typeface="Times New Roman" panose="02020603050405020304" pitchFamily="18" charset="0"/>
              </a:rPr>
              <a:t>x</a:t>
            </a:r>
            <a:r>
              <a:rPr lang="en-TR" sz="2800" kern="0" baseline="-25000" dirty="0">
                <a:effectLst/>
                <a:latin typeface="Times New Roman" panose="02020603050405020304" pitchFamily="18" charset="0"/>
                <a:ea typeface="Times New Roman" panose="02020603050405020304" pitchFamily="18" charset="0"/>
              </a:rPr>
              <a:t>i</a:t>
            </a:r>
            <a:r>
              <a:rPr lang="en-TR" sz="2800" kern="0" dirty="0">
                <a:effectLst/>
                <a:latin typeface="Times New Roman" panose="02020603050405020304" pitchFamily="18" charset="0"/>
                <a:ea typeface="Times New Roman" panose="02020603050405020304" pitchFamily="18" charset="0"/>
              </a:rPr>
              <a:t>(t + 1), çözüm arama ajanlarının (boynuzlu kertenkeleler) yeni konumudur, binary değeri Algoritma 1 tarafından elde edilmiştir</a:t>
            </a:r>
            <a:r>
              <a:rPr lang="en-TR" sz="2800" dirty="0">
                <a:effectLst/>
              </a:rPr>
              <a:t> </a:t>
            </a:r>
            <a:endParaRPr lang="tr-TR" sz="2800" dirty="0"/>
          </a:p>
        </p:txBody>
      </p:sp>
      <p:sp>
        <p:nvSpPr>
          <p:cNvPr id="7" name="TextBox 6">
            <a:extLst>
              <a:ext uri="{FF2B5EF4-FFF2-40B4-BE49-F238E27FC236}">
                <a16:creationId xmlns:a16="http://schemas.microsoft.com/office/drawing/2014/main" id="{70CB1D84-0F2B-6639-5DF3-567552EE49B6}"/>
              </a:ext>
            </a:extLst>
          </p:cNvPr>
          <p:cNvSpPr txBox="1"/>
          <p:nvPr/>
        </p:nvSpPr>
        <p:spPr>
          <a:xfrm>
            <a:off x="5961186" y="3349347"/>
            <a:ext cx="6101860" cy="3508653"/>
          </a:xfrm>
          <a:prstGeom prst="rect">
            <a:avLst/>
          </a:prstGeom>
          <a:noFill/>
        </p:spPr>
        <p:txBody>
          <a:bodyPr wrap="square">
            <a:spAutoFit/>
          </a:bodyPr>
          <a:lstStyle/>
          <a:p>
            <a:r>
              <a:rPr lang="en-TR" sz="3200" dirty="0">
                <a:effectLst/>
                <a:latin typeface="Times New Roman" panose="02020603050405020304" pitchFamily="18" charset="0"/>
                <a:ea typeface="Times New Roman" panose="02020603050405020304" pitchFamily="18" charset="0"/>
              </a:rPr>
              <a:t> </a:t>
            </a:r>
          </a:p>
          <a:p>
            <a:r>
              <a:rPr lang="en-TR" sz="3200" dirty="0">
                <a:solidFill>
                  <a:srgbClr val="FFFFFF"/>
                </a:solidFill>
                <a:effectLst/>
                <a:highlight>
                  <a:srgbClr val="0D1117"/>
                </a:highlight>
                <a:latin typeface="Times New Roman" panose="02020603050405020304" pitchFamily="18" charset="0"/>
                <a:ea typeface="Times New Roman" panose="02020603050405020304" pitchFamily="18" charset="0"/>
              </a:rPr>
              <a:t>Algoritma 1</a:t>
            </a:r>
            <a:br>
              <a:rPr lang="en-TR" sz="3200" dirty="0">
                <a:solidFill>
                  <a:srgbClr val="FFFFFF"/>
                </a:solidFill>
                <a:effectLst/>
                <a:highlight>
                  <a:srgbClr val="0D1117"/>
                </a:highlight>
                <a:latin typeface="Times New Roman" panose="02020603050405020304" pitchFamily="18" charset="0"/>
                <a:ea typeface="Times New Roman" panose="02020603050405020304" pitchFamily="18" charset="0"/>
              </a:rPr>
            </a:br>
            <a:r>
              <a:rPr lang="en-TR" sz="1800" dirty="0">
                <a:solidFill>
                  <a:srgbClr val="E6EDF3"/>
                </a:solidFill>
                <a:effectLst/>
                <a:highlight>
                  <a:srgbClr val="0D1117"/>
                </a:highlight>
                <a:latin typeface="Menlo" panose="020B0609030804020204" pitchFamily="49" charset="0"/>
                <a:ea typeface="Times New Roman" panose="02020603050405020304" pitchFamily="18" charset="0"/>
              </a:rPr>
              <a:t>Begin procedure</a:t>
            </a:r>
            <a:endParaRPr lang="en-TR" sz="3200" dirty="0">
              <a:effectLst/>
              <a:highlight>
                <a:srgbClr val="0D1117"/>
              </a:highlight>
              <a:latin typeface="Times New Roman" panose="02020603050405020304" pitchFamily="18" charset="0"/>
              <a:ea typeface="Times New Roman" panose="02020603050405020304" pitchFamily="18" charset="0"/>
            </a:endParaRPr>
          </a:p>
          <a:p>
            <a:r>
              <a:rPr lang="en-TR" sz="1800" dirty="0">
                <a:solidFill>
                  <a:srgbClr val="FF7B72"/>
                </a:solidFill>
                <a:effectLst/>
                <a:highlight>
                  <a:srgbClr val="0D1117"/>
                </a:highlight>
                <a:latin typeface="Menlo" panose="020B0609030804020204" pitchFamily="49" charset="0"/>
                <a:ea typeface="Times New Roman" panose="02020603050405020304" pitchFamily="18" charset="0"/>
              </a:rPr>
              <a:t>if</a:t>
            </a:r>
            <a:r>
              <a:rPr lang="en-TR" sz="1800" dirty="0">
                <a:solidFill>
                  <a:srgbClr val="E6EDF3"/>
                </a:solidFill>
                <a:effectLst/>
                <a:highlight>
                  <a:srgbClr val="0D1117"/>
                </a:highlight>
                <a:latin typeface="Menlo" panose="020B0609030804020204" pitchFamily="49" charset="0"/>
                <a:ea typeface="Times New Roman" panose="02020603050405020304" pitchFamily="18" charset="0"/>
              </a:rPr>
              <a:t> rand ≤ </a:t>
            </a:r>
            <a:r>
              <a:rPr lang="en-TR" sz="1800" dirty="0">
                <a:solidFill>
                  <a:srgbClr val="79C0FF"/>
                </a:solidFill>
                <a:effectLst/>
                <a:highlight>
                  <a:srgbClr val="0D1117"/>
                </a:highlight>
                <a:latin typeface="Menlo" panose="020B0609030804020204" pitchFamily="49" charset="0"/>
                <a:ea typeface="Times New Roman" panose="02020603050405020304" pitchFamily="18" charset="0"/>
              </a:rPr>
              <a:t>0.5</a:t>
            </a:r>
            <a:r>
              <a:rPr lang="en-TR" sz="1800" dirty="0">
                <a:solidFill>
                  <a:srgbClr val="E6EDF3"/>
                </a:solidFill>
                <a:effectLst/>
                <a:highlight>
                  <a:srgbClr val="0D1117"/>
                </a:highlight>
                <a:latin typeface="Menlo" panose="020B0609030804020204" pitchFamily="49" charset="0"/>
                <a:ea typeface="Times New Roman" panose="02020603050405020304" pitchFamily="18" charset="0"/>
              </a:rPr>
              <a:t> </a:t>
            </a:r>
            <a:r>
              <a:rPr lang="en-TR" sz="1800" dirty="0">
                <a:solidFill>
                  <a:srgbClr val="FF7B72"/>
                </a:solidFill>
                <a:effectLst/>
                <a:highlight>
                  <a:srgbClr val="0D1117"/>
                </a:highlight>
                <a:latin typeface="Menlo" panose="020B0609030804020204" pitchFamily="49" charset="0"/>
                <a:ea typeface="Times New Roman" panose="02020603050405020304" pitchFamily="18" charset="0"/>
              </a:rPr>
              <a:t>then</a:t>
            </a:r>
            <a:endParaRPr lang="en-TR" sz="3200" dirty="0">
              <a:effectLst/>
              <a:highlight>
                <a:srgbClr val="0D1117"/>
              </a:highlight>
              <a:latin typeface="Times New Roman" panose="02020603050405020304" pitchFamily="18" charset="0"/>
              <a:ea typeface="Times New Roman" panose="02020603050405020304" pitchFamily="18" charset="0"/>
            </a:endParaRPr>
          </a:p>
          <a:p>
            <a:r>
              <a:rPr lang="en-TR" sz="1800" dirty="0">
                <a:solidFill>
                  <a:srgbClr val="E6EDF3"/>
                </a:solidFill>
                <a:effectLst/>
                <a:highlight>
                  <a:srgbClr val="0D1117"/>
                </a:highlight>
                <a:latin typeface="Menlo" panose="020B0609030804020204" pitchFamily="49" charset="0"/>
                <a:ea typeface="Times New Roman" panose="02020603050405020304" pitchFamily="18" charset="0"/>
              </a:rPr>
              <a:t>    </a:t>
            </a:r>
            <a:r>
              <a:rPr lang="en-TR" sz="1800" dirty="0">
                <a:solidFill>
                  <a:srgbClr val="FF7B72"/>
                </a:solidFill>
                <a:effectLst/>
                <a:highlight>
                  <a:srgbClr val="0D1117"/>
                </a:highlight>
                <a:latin typeface="Menlo" panose="020B0609030804020204" pitchFamily="49" charset="0"/>
                <a:ea typeface="Times New Roman" panose="02020603050405020304" pitchFamily="18" charset="0"/>
              </a:rPr>
              <a:t>return</a:t>
            </a:r>
            <a:r>
              <a:rPr lang="en-TR" sz="1800" dirty="0">
                <a:solidFill>
                  <a:srgbClr val="E6EDF3"/>
                </a:solidFill>
                <a:effectLst/>
                <a:highlight>
                  <a:srgbClr val="0D1117"/>
                </a:highlight>
                <a:latin typeface="Menlo" panose="020B0609030804020204" pitchFamily="49" charset="0"/>
                <a:ea typeface="Times New Roman" panose="02020603050405020304" pitchFamily="18" charset="0"/>
              </a:rPr>
              <a:t> </a:t>
            </a:r>
            <a:r>
              <a:rPr lang="en-TR" sz="1800" dirty="0">
                <a:solidFill>
                  <a:srgbClr val="79C0FF"/>
                </a:solidFill>
                <a:effectLst/>
                <a:highlight>
                  <a:srgbClr val="0D1117"/>
                </a:highlight>
                <a:latin typeface="Menlo" panose="020B0609030804020204" pitchFamily="49" charset="0"/>
                <a:ea typeface="Times New Roman" panose="02020603050405020304" pitchFamily="18" charset="0"/>
              </a:rPr>
              <a:t>0</a:t>
            </a:r>
            <a:endParaRPr lang="en-TR" sz="3200" dirty="0">
              <a:effectLst/>
              <a:highlight>
                <a:srgbClr val="0D1117"/>
              </a:highlight>
              <a:latin typeface="Times New Roman" panose="02020603050405020304" pitchFamily="18" charset="0"/>
              <a:ea typeface="Times New Roman" panose="02020603050405020304" pitchFamily="18" charset="0"/>
            </a:endParaRPr>
          </a:p>
          <a:p>
            <a:r>
              <a:rPr lang="en-TR" sz="1800" dirty="0">
                <a:solidFill>
                  <a:srgbClr val="FF7B72"/>
                </a:solidFill>
                <a:effectLst/>
                <a:highlight>
                  <a:srgbClr val="0D1117"/>
                </a:highlight>
                <a:latin typeface="Menlo" panose="020B0609030804020204" pitchFamily="49" charset="0"/>
                <a:ea typeface="Times New Roman" panose="02020603050405020304" pitchFamily="18" charset="0"/>
              </a:rPr>
              <a:t>else</a:t>
            </a:r>
            <a:endParaRPr lang="en-TR" sz="3200" dirty="0">
              <a:effectLst/>
              <a:highlight>
                <a:srgbClr val="0D1117"/>
              </a:highlight>
              <a:latin typeface="Times New Roman" panose="02020603050405020304" pitchFamily="18" charset="0"/>
              <a:ea typeface="Times New Roman" panose="02020603050405020304" pitchFamily="18" charset="0"/>
            </a:endParaRPr>
          </a:p>
          <a:p>
            <a:r>
              <a:rPr lang="en-TR" sz="1800" dirty="0">
                <a:solidFill>
                  <a:srgbClr val="E6EDF3"/>
                </a:solidFill>
                <a:effectLst/>
                <a:highlight>
                  <a:srgbClr val="0D1117"/>
                </a:highlight>
                <a:latin typeface="Menlo" panose="020B0609030804020204" pitchFamily="49" charset="0"/>
                <a:ea typeface="Times New Roman" panose="02020603050405020304" pitchFamily="18" charset="0"/>
              </a:rPr>
              <a:t>    </a:t>
            </a:r>
            <a:r>
              <a:rPr lang="en-TR" sz="1800" dirty="0">
                <a:solidFill>
                  <a:srgbClr val="FF7B72"/>
                </a:solidFill>
                <a:effectLst/>
                <a:highlight>
                  <a:srgbClr val="0D1117"/>
                </a:highlight>
                <a:latin typeface="Menlo" panose="020B0609030804020204" pitchFamily="49" charset="0"/>
                <a:ea typeface="Times New Roman" panose="02020603050405020304" pitchFamily="18" charset="0"/>
              </a:rPr>
              <a:t>return</a:t>
            </a:r>
            <a:r>
              <a:rPr lang="en-TR" sz="1800" dirty="0">
                <a:solidFill>
                  <a:srgbClr val="E6EDF3"/>
                </a:solidFill>
                <a:effectLst/>
                <a:highlight>
                  <a:srgbClr val="0D1117"/>
                </a:highlight>
                <a:latin typeface="Menlo" panose="020B0609030804020204" pitchFamily="49" charset="0"/>
                <a:ea typeface="Times New Roman" panose="02020603050405020304" pitchFamily="18" charset="0"/>
              </a:rPr>
              <a:t> </a:t>
            </a:r>
            <a:r>
              <a:rPr lang="en-TR" sz="1800" dirty="0">
                <a:solidFill>
                  <a:srgbClr val="79C0FF"/>
                </a:solidFill>
                <a:effectLst/>
                <a:highlight>
                  <a:srgbClr val="0D1117"/>
                </a:highlight>
                <a:latin typeface="Menlo" panose="020B0609030804020204" pitchFamily="49" charset="0"/>
                <a:ea typeface="Times New Roman" panose="02020603050405020304" pitchFamily="18" charset="0"/>
              </a:rPr>
              <a:t>1</a:t>
            </a:r>
            <a:endParaRPr lang="en-TR" sz="3200" dirty="0">
              <a:effectLst/>
              <a:highlight>
                <a:srgbClr val="0D1117"/>
              </a:highlight>
              <a:latin typeface="Times New Roman" panose="02020603050405020304" pitchFamily="18" charset="0"/>
              <a:ea typeface="Times New Roman" panose="02020603050405020304" pitchFamily="18" charset="0"/>
            </a:endParaRPr>
          </a:p>
          <a:p>
            <a:r>
              <a:rPr lang="en-TR" sz="1800" dirty="0">
                <a:solidFill>
                  <a:srgbClr val="FF7B72"/>
                </a:solidFill>
                <a:effectLst/>
                <a:highlight>
                  <a:srgbClr val="0D1117"/>
                </a:highlight>
                <a:latin typeface="Menlo" panose="020B0609030804020204" pitchFamily="49" charset="0"/>
                <a:ea typeface="Times New Roman" panose="02020603050405020304" pitchFamily="18" charset="0"/>
              </a:rPr>
              <a:t>end</a:t>
            </a:r>
            <a:r>
              <a:rPr lang="en-TR" sz="1800" dirty="0">
                <a:solidFill>
                  <a:srgbClr val="E6EDF3"/>
                </a:solidFill>
                <a:effectLst/>
                <a:highlight>
                  <a:srgbClr val="0D1117"/>
                </a:highlight>
                <a:latin typeface="Menlo" panose="020B0609030804020204" pitchFamily="49" charset="0"/>
                <a:ea typeface="Times New Roman" panose="02020603050405020304" pitchFamily="18" charset="0"/>
              </a:rPr>
              <a:t> </a:t>
            </a:r>
            <a:r>
              <a:rPr lang="en-TR" sz="1800" dirty="0">
                <a:solidFill>
                  <a:srgbClr val="FF7B72"/>
                </a:solidFill>
                <a:effectLst/>
                <a:highlight>
                  <a:srgbClr val="0D1117"/>
                </a:highlight>
                <a:latin typeface="Menlo" panose="020B0609030804020204" pitchFamily="49" charset="0"/>
                <a:ea typeface="Times New Roman" panose="02020603050405020304" pitchFamily="18" charset="0"/>
              </a:rPr>
              <a:t>if</a:t>
            </a:r>
            <a:endParaRPr lang="en-TR" sz="3200" dirty="0">
              <a:effectLst/>
              <a:highlight>
                <a:srgbClr val="0D1117"/>
              </a:highlight>
              <a:latin typeface="Times New Roman" panose="02020603050405020304" pitchFamily="18" charset="0"/>
              <a:ea typeface="Times New Roman" panose="02020603050405020304" pitchFamily="18" charset="0"/>
            </a:endParaRPr>
          </a:p>
          <a:p>
            <a:r>
              <a:rPr lang="en-TR" sz="1800" dirty="0">
                <a:solidFill>
                  <a:srgbClr val="E6EDF3"/>
                </a:solidFill>
                <a:effectLst/>
                <a:highlight>
                  <a:srgbClr val="0D1117"/>
                </a:highlight>
                <a:latin typeface="Menlo" panose="020B0609030804020204" pitchFamily="49" charset="0"/>
                <a:ea typeface="Times New Roman" panose="02020603050405020304" pitchFamily="18" charset="0"/>
              </a:rPr>
              <a:t>End procedure</a:t>
            </a:r>
            <a:endParaRPr lang="en-TR" sz="3200" dirty="0">
              <a:effectLst/>
              <a:highlight>
                <a:srgbClr val="0D1117"/>
              </a:highlight>
              <a:latin typeface="Times New Roman" panose="02020603050405020304" pitchFamily="18" charset="0"/>
              <a:ea typeface="Times New Roman" panose="02020603050405020304" pitchFamily="18" charset="0"/>
            </a:endParaRPr>
          </a:p>
          <a:p>
            <a:r>
              <a:rPr lang="en-TR" sz="32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709103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5571072"/>
          </a:xfrm>
        </p:spPr>
        <p:txBody>
          <a:bodyPr>
            <a:normAutofit/>
          </a:bodyPr>
          <a:lstStyle/>
          <a:p>
            <a:r>
              <a:rPr lang="tr-TR"/>
              <a:t>2.2.2 Strateji 2: Derinin karartılması veya aydınlatılması</a:t>
            </a:r>
            <a:endParaRPr lang="tr-TR" dirty="0"/>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709650" y="643464"/>
            <a:ext cx="6838883" cy="3731891"/>
          </a:xfrm>
        </p:spPr>
        <p:txBody>
          <a:bodyPr>
            <a:normAutofit/>
          </a:bodyPr>
          <a:lstStyle/>
          <a:p>
            <a:r>
              <a:rPr lang="tr-TR"/>
              <a:t>Boynuzlu kertenkele, güneş ısısını azaltması veya arttırması gerekip gerekmediğine bağlı olarak derisini aydınlatabilir veya karartabilir (Sherbrooke ve Sherbrooke 1988). Termal enerji, ışık enerjisiyle aynı koruma yasalarına tabidir (Burtt 1981). Dolayısıyla, renkle sıcaklık arasındaki ilişkinin anahtarıdır. Bu nedenle, daha fazla ısı yansıtan renkler daha fazla ısıyı uzaklaştırır. Bu şekilde, koyu renkler daha fazla ısı emer çünkü daha fazla ışık enerjisini emer (Burtt 1981). Boynuzlu kertenkelenin derisindeki renk değişiklikleri Denklemler 9 ve 10 ile temsil edilir. Denklem 9, derinin aydınlatma stratejisini temsil ederken, Denklem 10 derinin karartma stratejisini temsil eder.</a:t>
            </a:r>
            <a:endParaRPr lang="tr-TR" dirty="0"/>
          </a:p>
        </p:txBody>
      </p:sp>
      <p:pic>
        <p:nvPicPr>
          <p:cNvPr id="9" name="Picture 8" descr="A table with numbers and letters&#10;&#10;Description automatically generated">
            <a:extLst>
              <a:ext uri="{FF2B5EF4-FFF2-40B4-BE49-F238E27FC236}">
                <a16:creationId xmlns:a16="http://schemas.microsoft.com/office/drawing/2014/main" id="{B29AF5D3-2149-5AB9-40C9-1632E2C6D915}"/>
              </a:ext>
            </a:extLst>
          </p:cNvPr>
          <p:cNvPicPr>
            <a:picLocks noChangeAspect="1"/>
          </p:cNvPicPr>
          <p:nvPr/>
        </p:nvPicPr>
        <p:blipFill>
          <a:blip r:embed="rId3"/>
          <a:stretch>
            <a:fillRect/>
          </a:stretch>
        </p:blipFill>
        <p:spPr>
          <a:xfrm>
            <a:off x="4709652" y="4557854"/>
            <a:ext cx="6838882" cy="164133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5930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26919" y="-25400"/>
            <a:ext cx="5892460" cy="6883399"/>
          </a:xfrm>
        </p:spPr>
        <p:txBody>
          <a:bodyPr>
            <a:normAutofit/>
          </a:bodyPr>
          <a:lstStyle/>
          <a:p>
            <a:pPr>
              <a:lnSpc>
                <a:spcPct val="90000"/>
              </a:lnSpc>
            </a:pPr>
            <a:r>
              <a:rPr lang="tr-TR" dirty="0"/>
              <a:t>Tablo 1'den alınan normalize edilmiş değerler kullanılarak, Light1 ve Light2, Lightening1 (0 değer) ile Lightening2 (0.4046661 değer) arasında rastgele olarak oluşturulan sayılardır. Benzer şekilde, Dark1 ve Dark2 de Darkening1 (0.5440510 değer) ile Darkening2 (1 değer) arasında normalize edilmiş değerler kullanılarak rastgele sayılar oluşturulur. Hem Denklem 9 hem de Denklem 10 için </a:t>
            </a:r>
            <a:r>
              <a:rPr lang="tr-TR" dirty="0" err="1"/>
              <a:t>xworst</a:t>
            </a:r>
            <a:r>
              <a:rPr lang="tr-TR" dirty="0"/>
              <a:t>(t) ve </a:t>
            </a:r>
            <a:r>
              <a:rPr lang="tr-TR" dirty="0" err="1"/>
              <a:t>xbest</a:t>
            </a:r>
            <a:r>
              <a:rPr lang="tr-TR" dirty="0"/>
              <a:t>(t) sırasıyla bulunan en kötü ve en iyi arama ajanlarıdır. r1, r2, r3 ve r4, arama ajanlarının en fazla sayısına kadar olan tam sayı rastgele sayılarıdır ve r1 ≠ r2 ≠ r3 ≠ r4 koşulunu sağlar; xr1(t), xr2(t), xr3(t) ve xr4(t) ise seçilen r1, r2, r3 ve r4'üncü arama ajanlarıdır. Son olarak, </a:t>
            </a:r>
            <a:r>
              <a:rPr lang="el-GR" dirty="0"/>
              <a:t>σ, </a:t>
            </a:r>
            <a:r>
              <a:rPr lang="tr-TR" dirty="0"/>
              <a:t>Algoritma 1 tarafından elde edilen ikili bir değerdir. Cilt rengi değiştirme stratejisi Algoritma 2'de gösterilmiştir.</a:t>
            </a:r>
          </a:p>
        </p:txBody>
      </p:sp>
      <p:pic>
        <p:nvPicPr>
          <p:cNvPr id="4" name="Picture 3" descr="A group of math equations&#10;&#10;Description automatically generated">
            <a:extLst>
              <a:ext uri="{FF2B5EF4-FFF2-40B4-BE49-F238E27FC236}">
                <a16:creationId xmlns:a16="http://schemas.microsoft.com/office/drawing/2014/main" id="{AD2755E1-5B07-6BD3-E53F-6F7244D8EC0D}"/>
              </a:ext>
            </a:extLst>
          </p:cNvPr>
          <p:cNvPicPr>
            <a:picLocks noChangeAspect="1"/>
          </p:cNvPicPr>
          <p:nvPr/>
        </p:nvPicPr>
        <p:blipFill>
          <a:blip r:embed="rId3"/>
          <a:stretch>
            <a:fillRect/>
          </a:stretch>
        </p:blipFill>
        <p:spPr>
          <a:xfrm>
            <a:off x="6057694" y="908121"/>
            <a:ext cx="5454122" cy="215437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2" name="Picture 1" descr="A screenshot of a computer program&#10;&#10;Description automatically generated">
            <a:extLst>
              <a:ext uri="{FF2B5EF4-FFF2-40B4-BE49-F238E27FC236}">
                <a16:creationId xmlns:a16="http://schemas.microsoft.com/office/drawing/2014/main" id="{08873922-FAE9-2D92-1A6E-64868B3E61C4}"/>
              </a:ext>
            </a:extLst>
          </p:cNvPr>
          <p:cNvPicPr>
            <a:picLocks noChangeAspect="1"/>
          </p:cNvPicPr>
          <p:nvPr/>
        </p:nvPicPr>
        <p:blipFill>
          <a:blip r:embed="rId4"/>
          <a:stretch>
            <a:fillRect/>
          </a:stretch>
        </p:blipFill>
        <p:spPr>
          <a:xfrm>
            <a:off x="6057694" y="3913851"/>
            <a:ext cx="5454122" cy="190894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097" name="Picture 9">
            <a:extLst>
              <a:ext uri="{FF2B5EF4-FFF2-40B4-BE49-F238E27FC236}">
                <a16:creationId xmlns:a16="http://schemas.microsoft.com/office/drawing/2014/main" id="{E2C3F7A3-D7AB-40F1-3996-AEB77DB6138B}"/>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6985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8">
            <a:extLst>
              <a:ext uri="{FF2B5EF4-FFF2-40B4-BE49-F238E27FC236}">
                <a16:creationId xmlns:a16="http://schemas.microsoft.com/office/drawing/2014/main" id="{FFF10C2F-EC4C-094C-0FFE-9EC4138443C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6985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7">
            <a:extLst>
              <a:ext uri="{FF2B5EF4-FFF2-40B4-BE49-F238E27FC236}">
                <a16:creationId xmlns:a16="http://schemas.microsoft.com/office/drawing/2014/main" id="{04309FD7-955F-2667-A87C-0AF21289C9F8}"/>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6985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
            <a:extLst>
              <a:ext uri="{FF2B5EF4-FFF2-40B4-BE49-F238E27FC236}">
                <a16:creationId xmlns:a16="http://schemas.microsoft.com/office/drawing/2014/main" id="{D013A6AD-DDDC-9D85-B938-2ECFA96D2EB3}"/>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698500" cy="2032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13">
            <a:extLst>
              <a:ext uri="{FF2B5EF4-FFF2-40B4-BE49-F238E27FC236}">
                <a16:creationId xmlns:a16="http://schemas.microsoft.com/office/drawing/2014/main" id="{3A94289B-7FC1-479F-2873-07B34EBE4BA4}"/>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6985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12">
            <a:extLst>
              <a:ext uri="{FF2B5EF4-FFF2-40B4-BE49-F238E27FC236}">
                <a16:creationId xmlns:a16="http://schemas.microsoft.com/office/drawing/2014/main" id="{3F6D15CD-A39C-2FF4-A9CC-90CEEBF3E47B}"/>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6985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11">
            <a:extLst>
              <a:ext uri="{FF2B5EF4-FFF2-40B4-BE49-F238E27FC236}">
                <a16:creationId xmlns:a16="http://schemas.microsoft.com/office/drawing/2014/main" id="{0382D7A3-D454-E2D3-5B40-A801B4E951B0}"/>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6985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8BE03477-ACD4-9352-F47F-331CE58FC283}"/>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698500" cy="20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702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a:xfrm>
            <a:off x="837915" y="0"/>
            <a:ext cx="10516168" cy="1453363"/>
          </a:xfrm>
        </p:spPr>
        <p:txBody>
          <a:bodyPr>
            <a:normAutofit/>
          </a:bodyPr>
          <a:lstStyle/>
          <a:p>
            <a:r>
              <a:rPr lang="tr-TR" dirty="0"/>
              <a:t>Şekil 1 - </a:t>
            </a:r>
            <a:r>
              <a:rPr lang="tr-TR" dirty="0" err="1"/>
              <a:t>Metasezgisel</a:t>
            </a:r>
            <a:r>
              <a:rPr lang="tr-TR" dirty="0"/>
              <a:t> Sınıflandırma</a:t>
            </a:r>
          </a:p>
        </p:txBody>
      </p:sp>
      <p:pic>
        <p:nvPicPr>
          <p:cNvPr id="4" name="Picture 3" descr="A diagram of a diagram&#10;&#10;Description automatically generated with medium confidence">
            <a:extLst>
              <a:ext uri="{FF2B5EF4-FFF2-40B4-BE49-F238E27FC236}">
                <a16:creationId xmlns:a16="http://schemas.microsoft.com/office/drawing/2014/main" id="{23C4C180-35ED-EAB5-0559-69FFD3B926DC}"/>
              </a:ext>
            </a:extLst>
          </p:cNvPr>
          <p:cNvPicPr>
            <a:picLocks noChangeAspect="1"/>
          </p:cNvPicPr>
          <p:nvPr/>
        </p:nvPicPr>
        <p:blipFill>
          <a:blip r:embed="rId3"/>
          <a:stretch>
            <a:fillRect/>
          </a:stretch>
        </p:blipFill>
        <p:spPr>
          <a:xfrm>
            <a:off x="837915" y="1055077"/>
            <a:ext cx="10225417" cy="580292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37908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400800" y="609600"/>
            <a:ext cx="5147730" cy="1641987"/>
          </a:xfrm>
        </p:spPr>
        <p:txBody>
          <a:bodyPr>
            <a:normAutofit/>
          </a:bodyPr>
          <a:lstStyle/>
          <a:p>
            <a:r>
              <a:rPr lang="tr-TR" dirty="0"/>
              <a:t>2.2.3 Strateji 3: Kan Fırlatma</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6400800" y="1717288"/>
            <a:ext cx="5447070" cy="4531111"/>
          </a:xfrm>
        </p:spPr>
        <p:txBody>
          <a:bodyPr>
            <a:normAutofit/>
          </a:bodyPr>
          <a:lstStyle/>
          <a:p>
            <a:r>
              <a:rPr lang="tr-TR" dirty="0"/>
              <a:t>Boynuzlu kertenkele, düşmanlarına gözlerinden kan fışkırarak karşı koyar (</a:t>
            </a:r>
            <a:r>
              <a:rPr lang="tr-TR" dirty="0" err="1"/>
              <a:t>Middendorf</a:t>
            </a:r>
            <a:r>
              <a:rPr lang="tr-TR" dirty="0"/>
              <a:t> 2001). Kan fışkırma savunma mekanizması, Figür 6'da gösterilen bir </a:t>
            </a:r>
            <a:r>
              <a:rPr lang="tr-TR" dirty="0" err="1"/>
              <a:t>projektil</a:t>
            </a:r>
            <a:r>
              <a:rPr lang="tr-TR" dirty="0"/>
              <a:t> hareket olarak temsil edilebilir. Hareket denklemlerini elde etmek için, </a:t>
            </a:r>
            <a:r>
              <a:rPr lang="tr-TR" dirty="0" err="1"/>
              <a:t>projektil</a:t>
            </a:r>
            <a:r>
              <a:rPr lang="tr-TR" dirty="0"/>
              <a:t> hareketini X-ekseni (yatay) ve Y-ekseni (dikey) olarak iki bileşene ayırıyoruz</a:t>
            </a:r>
          </a:p>
        </p:txBody>
      </p:sp>
      <p:pic>
        <p:nvPicPr>
          <p:cNvPr id="4" name="Picture 3" descr="A wolf looking at a lizard&#10;&#10;Description automatically generated">
            <a:extLst>
              <a:ext uri="{FF2B5EF4-FFF2-40B4-BE49-F238E27FC236}">
                <a16:creationId xmlns:a16="http://schemas.microsoft.com/office/drawing/2014/main" id="{D5EF740D-D744-6A65-2446-A1D7DB4A3CED}"/>
              </a:ext>
            </a:extLst>
          </p:cNvPr>
          <p:cNvPicPr>
            <a:picLocks noChangeAspect="1"/>
          </p:cNvPicPr>
          <p:nvPr/>
        </p:nvPicPr>
        <p:blipFill>
          <a:blip r:embed="rId3"/>
          <a:stretch>
            <a:fillRect/>
          </a:stretch>
        </p:blipFill>
        <p:spPr>
          <a:xfrm>
            <a:off x="648930" y="1323791"/>
            <a:ext cx="5447070" cy="388103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6284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1327255" y="1030288"/>
            <a:ext cx="4099947" cy="1035579"/>
          </a:xfrm>
        </p:spPr>
        <p:txBody>
          <a:bodyPr>
            <a:normAutofit/>
          </a:bodyPr>
          <a:lstStyle/>
          <a:p>
            <a:pPr>
              <a:lnSpc>
                <a:spcPct val="90000"/>
              </a:lnSpc>
            </a:pPr>
            <a:r>
              <a:rPr lang="tr-TR" sz="3300"/>
              <a:t>2.2.3 Strateji 3: Kan Fırlatma</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1327255" y="2142067"/>
            <a:ext cx="4099947" cy="3649133"/>
          </a:xfrm>
        </p:spPr>
        <p:txBody>
          <a:bodyPr>
            <a:normAutofit/>
          </a:bodyPr>
          <a:lstStyle/>
          <a:p>
            <a:r>
              <a:rPr lang="tr-TR" dirty="0"/>
              <a:t>Yatay yönde, kan fışkırması düz bir çizgi hareketi tanımlar, bu nedenle hareket denklemleri şu şekilde verilir. Dikey yönde, kanın atışı düzgün ivmeli doğrusal bir hareketi tanımlar</a:t>
            </a:r>
          </a:p>
        </p:txBody>
      </p:sp>
      <p:pic>
        <p:nvPicPr>
          <p:cNvPr id="6" name="Picture 5" descr="A math equations and numbers&#10;&#10;Description automatically generated with medium confidence">
            <a:extLst>
              <a:ext uri="{FF2B5EF4-FFF2-40B4-BE49-F238E27FC236}">
                <a16:creationId xmlns:a16="http://schemas.microsoft.com/office/drawing/2014/main" id="{08335402-80E0-CEAF-98CB-7E36F9CC8874}"/>
              </a:ext>
            </a:extLst>
          </p:cNvPr>
          <p:cNvPicPr>
            <a:picLocks noChangeAspect="1"/>
          </p:cNvPicPr>
          <p:nvPr/>
        </p:nvPicPr>
        <p:blipFill>
          <a:blip r:embed="rId3"/>
          <a:stretch>
            <a:fillRect/>
          </a:stretch>
        </p:blipFill>
        <p:spPr>
          <a:xfrm>
            <a:off x="6057694" y="4001223"/>
            <a:ext cx="5454122" cy="118627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6B350D50-AFD0-0286-D8E3-295FDEC10C7C}"/>
              </a:ext>
            </a:extLst>
          </p:cNvPr>
          <p:cNvPicPr>
            <a:picLocks noChangeAspect="1"/>
          </p:cNvPicPr>
          <p:nvPr/>
        </p:nvPicPr>
        <p:blipFill>
          <a:blip r:embed="rId4"/>
          <a:stretch>
            <a:fillRect/>
          </a:stretch>
        </p:blipFill>
        <p:spPr>
          <a:xfrm>
            <a:off x="6057694" y="1760279"/>
            <a:ext cx="5454122" cy="76357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52576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3543A10-04EE-49E0-A9DE-22E1FAB9AE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486877" y="2250385"/>
            <a:ext cx="4529422" cy="2601011"/>
          </a:xfrm>
        </p:spPr>
        <p:txBody>
          <a:bodyPr vert="horz" lIns="91440" tIns="45720" rIns="91440" bIns="45720" rtlCol="0" anchor="b">
            <a:normAutofit/>
          </a:bodyPr>
          <a:lstStyle/>
          <a:p>
            <a:r>
              <a:rPr lang="en-US" sz="4800" dirty="0"/>
              <a:t>2.2.3 </a:t>
            </a:r>
            <a:r>
              <a:rPr lang="en-US" sz="4800" dirty="0" err="1"/>
              <a:t>Strateji</a:t>
            </a:r>
            <a:r>
              <a:rPr lang="en-US" sz="4800" dirty="0"/>
              <a:t> 3: Kan </a:t>
            </a:r>
            <a:r>
              <a:rPr lang="en-US" sz="4800" dirty="0" err="1"/>
              <a:t>Fırlatma</a:t>
            </a:r>
            <a:endParaRPr lang="en-US" sz="4800" dirty="0"/>
          </a:p>
        </p:txBody>
      </p:sp>
      <p:sp>
        <p:nvSpPr>
          <p:cNvPr id="14" name="Freeform 5">
            <a:extLst>
              <a:ext uri="{FF2B5EF4-FFF2-40B4-BE49-F238E27FC236}">
                <a16:creationId xmlns:a16="http://schemas.microsoft.com/office/drawing/2014/main" id="{383ABEA8-C940-4E63-9425-2636E3E96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94E1F0CE-2445-403C-A97B-5F9410D8F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2930BEC-23C3-4943-BF3E-1489DF19FE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5EE21198-6B2F-44DD-8ED1-08DBFDAC2E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33853C-FCDB-4072-A38A-F528AAFBBF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F60640-56C1-4C2D-957C-A789DDD093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DBC8BAD-82DB-43C8-93D0-4CC4E2E95C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CFCEA8D-83B8-4970-9BC8-EDA33C5EBA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345168-CE91-4C7A-BA9B-2AFCC817B3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C9779D-5807-497E-BDDA-12ECD50340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B09AA2-4E46-45A7-88C3-B77EBA9C87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ED08BD-C105-46BF-B6B0-9F80A5B381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C4D9F2C-627F-4C7A-B40A-78BCA3BC54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48C129-86EE-4990-94FD-5931AD9197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B33CEB-3A03-483A-8E91-8E1943D84D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0F4D10-7D5F-4765-A1AE-2F8CB7A39A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BE66C8F-A0F6-46E9-B972-C7D4A8FFB0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614F2D-DA48-4D64-8BFE-4117C2E1C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F83623-F07F-4A93-999E-67D5E4862B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81F61E-B3F1-4730-A58B-C55D10BC08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2BF85AD-1922-4E38-87C6-287DC9439D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323152-1BCA-4B09-BF43-597B5ABFE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16FA10F-4820-4210-BD18-A541FFDE5C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83EE3B-D583-44FD-8551-97D34E80D5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AE834B5-319F-4E49-B39F-751A8792EF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845535-477D-4E7B-B4F8-2CE3E5AF7B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747927-13DA-4A4F-87AA-86E8D3D29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E899985-4FD6-485D-9006-4708F48C5B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F1CB23D-807B-454C-B639-82CE0670E9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53295B9-732A-4D6D-91F1-03B91EB4F4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BB9D0F5-242C-4D55-93CB-9A32D2FC4F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9AD0A8-54D7-406A-81E4-B0B4257DA2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4846DC-ACE3-449F-8465-4385A9CEC3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768A72-A55A-4170-BD6F-F5E044A4B8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7196028-3C6E-4164-9319-995F2D2C2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7037486-DA11-4DB7-A63F-7B3F53312F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150956A-3D95-44EA-BB7D-340891BBC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8EA563-057B-4962-BD55-A9B16A3D0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2DEBB62-6CF4-4666-BBC6-45BE4E6F5F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7B7F07-D687-4AA4-9EC8-6D12373A2D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D3C7D5A-9C54-4EAD-B5AC-9EA3C6224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D845C49-1615-49DC-9137-9BB1FD331F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05A45E8-D654-4F65-ADFA-C534AA8691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CE5F5EA-83DF-432D-B01C-EE510FBBC6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AB43556-FBEB-4AFE-ABE6-C5DDB6F1D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FEDFA0A-B41D-474D-9560-852C0B0CF0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C1FE481-1269-41D6-898E-7F3BCA9F1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B1618C-0A00-47BD-B77A-F72DFAC6DD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DFF1B51-61EA-4306-B86A-2CEB48F15C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ADF9854-1522-4F7F-8477-0F838601E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E78EA2C-1DB6-493B-8DBB-5D11A9D075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119DC58-4A07-4F18-82F5-851C513C5F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9A2687-5092-4705-B775-C09E61CF6D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A8E5C5-1A42-46BE-90D6-E2AFB29291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AECC0B-1C7F-4349-9BC6-66A68F917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D50278-8916-4102-8C76-2EA2E1CCF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23209FF-E334-4CCE-86D6-B17F3C85BB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6853839-0FD3-4E16-AE08-1698F5B71C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A8790F0-552C-41DD-AE6C-257B378A9B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7F97A08-46BA-4ACC-873F-27DF9CD900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10347AC-CBEE-4D99-93E2-8B060D6C03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0445D16-8C32-44AD-B8E2-B5716A3B76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E454F76-C337-406E-9892-CE67FCA734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DF4D40-BED2-4EE1-97FC-8456FD24ED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CBD62B4-CD5B-4B82-9C4D-4B7C517A9F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3B09B44-3747-41F4-AF15-849F94BDF0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7B87D5F-111A-458C-AF49-5B168BED4D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98E8FA5-EF63-49AF-B78B-50D0364730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522AB1B-D532-46BC-B1F8-E0E8BE80BD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0F7F324-7A69-4D1E-A4B4-F8BE4CFD0F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EED720-808A-4918-A4E5-43475B2094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E6C9635-DF11-42EF-B7D0-F4B0421879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4375B25-5409-44CC-A33D-AC60D8DD02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8CA0C31-A1A1-4BE5-BF95-7AE8ECF8E9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C4BE7C7-D6AC-4F1C-BD18-9DABDB3C6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2D9C4C0-AE48-4A10-887A-6228903FF7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7D20CE6-88F8-4E3E-87A4-717246F82A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539F24A-EF5C-4195-B834-1BEAAEAC2F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08B35F9-6E28-4A86-B329-B0AEC19F1A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B420921-5C06-44E1-938C-02BCE255B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70DE2DB-6FAF-4ECD-943E-D556B7DF35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486594F-176E-2ED3-6920-DFDAEA9F1387}"/>
              </a:ext>
            </a:extLst>
          </p:cNvPr>
          <p:cNvPicPr>
            <a:picLocks noChangeAspect="1"/>
          </p:cNvPicPr>
          <p:nvPr/>
        </p:nvPicPr>
        <p:blipFill>
          <a:blip r:embed="rId4"/>
          <a:stretch>
            <a:fillRect/>
          </a:stretch>
        </p:blipFill>
        <p:spPr>
          <a:xfrm>
            <a:off x="6949467" y="4662867"/>
            <a:ext cx="4653340" cy="953934"/>
          </a:xfrm>
          <a:prstGeom prst="rect">
            <a:avLst/>
          </a:prstGeom>
        </p:spPr>
      </p:pic>
      <p:pic>
        <p:nvPicPr>
          <p:cNvPr id="4" name="Picture 3">
            <a:extLst>
              <a:ext uri="{FF2B5EF4-FFF2-40B4-BE49-F238E27FC236}">
                <a16:creationId xmlns:a16="http://schemas.microsoft.com/office/drawing/2014/main" id="{CF81ADC3-D95F-F66A-E4A7-9CD2E6DD0807}"/>
              </a:ext>
            </a:extLst>
          </p:cNvPr>
          <p:cNvPicPr>
            <a:picLocks noChangeAspect="1"/>
          </p:cNvPicPr>
          <p:nvPr/>
        </p:nvPicPr>
        <p:blipFill>
          <a:blip r:embed="rId5"/>
          <a:stretch>
            <a:fillRect/>
          </a:stretch>
        </p:blipFill>
        <p:spPr>
          <a:xfrm>
            <a:off x="6884371" y="3160023"/>
            <a:ext cx="4653340" cy="1070267"/>
          </a:xfrm>
          <a:prstGeom prst="rect">
            <a:avLst/>
          </a:prstGeom>
        </p:spPr>
      </p:pic>
      <p:sp>
        <p:nvSpPr>
          <p:cNvPr id="8" name="Content Placeholder 2">
            <a:extLst>
              <a:ext uri="{FF2B5EF4-FFF2-40B4-BE49-F238E27FC236}">
                <a16:creationId xmlns:a16="http://schemas.microsoft.com/office/drawing/2014/main" id="{037D29D2-CA5D-6EAF-0278-8D8C2D15A8D6}"/>
              </a:ext>
            </a:extLst>
          </p:cNvPr>
          <p:cNvSpPr txBox="1">
            <a:spLocks/>
          </p:cNvSpPr>
          <p:nvPr/>
        </p:nvSpPr>
        <p:spPr>
          <a:xfrm>
            <a:off x="644096" y="4663614"/>
            <a:ext cx="4099947" cy="224167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tr-TR" dirty="0"/>
              <a:t>Vektör denklemleri, konum ve hız, sırasıyla Denklem 14 ve 15 ile temsil edilir.</a:t>
            </a:r>
          </a:p>
          <a:p>
            <a:endParaRPr lang="tr-TR" dirty="0"/>
          </a:p>
        </p:txBody>
      </p:sp>
    </p:spTree>
    <p:extLst>
      <p:ext uri="{BB962C8B-B14F-4D97-AF65-F5344CB8AC3E}">
        <p14:creationId xmlns:p14="http://schemas.microsoft.com/office/powerpoint/2010/main" val="1898169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5571072"/>
          </a:xfrm>
        </p:spPr>
        <p:txBody>
          <a:bodyPr>
            <a:normAutofit/>
          </a:bodyPr>
          <a:lstStyle/>
          <a:p>
            <a:r>
              <a:rPr lang="tr-TR" dirty="0"/>
              <a:t>2.2.4 Strateji 4: Kaçmak İçin Hareket Et</a:t>
            </a:r>
            <a:br>
              <a:rPr lang="tr-TR" dirty="0"/>
            </a:br>
            <a:br>
              <a:rPr lang="tr-TR" dirty="0"/>
            </a:br>
            <a:br>
              <a:rPr lang="tr-TR" dirty="0"/>
            </a:br>
            <a:endParaRPr lang="tr-TR" dirty="0"/>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709650" y="643464"/>
            <a:ext cx="6838883" cy="3731891"/>
          </a:xfrm>
        </p:spPr>
        <p:txBody>
          <a:bodyPr>
            <a:normAutofit/>
          </a:bodyPr>
          <a:lstStyle/>
          <a:p>
            <a:r>
              <a:rPr lang="tr-TR" dirty="0"/>
              <a:t>Bu stratejide, boynuzlu kertenkele, yırtıcılarından kaçmak için çevrede rastgele hızlı hareketler yapar. </a:t>
            </a:r>
            <a:r>
              <a:rPr lang="tr-TR" dirty="0" err="1"/>
              <a:t>Ruxton</a:t>
            </a:r>
            <a:r>
              <a:rPr lang="tr-TR" dirty="0"/>
              <a:t> ve ark. (2004) bu kaçış stratejisinin matematiksel modellemesi için yerel ve global hareketleri içeren bir fonksiyon önerirler; bu fonksiyon Denklem 17'de açıklanmış ve Şekil 7'de gösterilmiştir. Bu denklemde, 1/2 − 𝜀 x (t) xi(t) etrafında bir yerel hareketi ifade ederken, </a:t>
            </a:r>
            <a:r>
              <a:rPr lang="tr-TR" dirty="0" err="1"/>
              <a:t>xbest</a:t>
            </a:r>
            <a:r>
              <a:rPr lang="tr-TR" dirty="0"/>
              <a:t>(t) eklenerek çözüm arama uzayında bir yer değiştirme (global hareket) oluşturur.</a:t>
            </a:r>
          </a:p>
        </p:txBody>
      </p:sp>
      <p:pic>
        <p:nvPicPr>
          <p:cNvPr id="6" name="Picture 5" descr="A mathematical equation with numbers and symbols&#10;&#10;Description automatically generated">
            <a:extLst>
              <a:ext uri="{FF2B5EF4-FFF2-40B4-BE49-F238E27FC236}">
                <a16:creationId xmlns:a16="http://schemas.microsoft.com/office/drawing/2014/main" id="{2CDC0389-8FFC-8555-7BB4-D60738FFAE26}"/>
              </a:ext>
            </a:extLst>
          </p:cNvPr>
          <p:cNvPicPr>
            <a:picLocks noChangeAspect="1"/>
          </p:cNvPicPr>
          <p:nvPr/>
        </p:nvPicPr>
        <p:blipFill>
          <a:blip r:embed="rId3"/>
          <a:stretch>
            <a:fillRect/>
          </a:stretch>
        </p:blipFill>
        <p:spPr>
          <a:xfrm>
            <a:off x="4709652" y="4942540"/>
            <a:ext cx="6838882" cy="8719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19523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5571072"/>
          </a:xfrm>
        </p:spPr>
        <p:txBody>
          <a:bodyPr>
            <a:normAutofit/>
          </a:bodyPr>
          <a:lstStyle/>
          <a:p>
            <a:br>
              <a:rPr lang="tr-TR" dirty="0"/>
            </a:br>
            <a:br>
              <a:rPr lang="tr-TR" dirty="0"/>
            </a:br>
            <a:r>
              <a:rPr lang="tr-TR" dirty="0"/>
              <a:t>2.2.5 Strateji 5: </a:t>
            </a:r>
            <a:r>
              <a:rPr lang="tr-TR" dirty="0" err="1"/>
              <a:t>Melanofor</a:t>
            </a:r>
            <a:r>
              <a:rPr lang="tr-TR" dirty="0"/>
              <a:t> Uyarıcı Hormon (</a:t>
            </a:r>
            <a:r>
              <a:rPr lang="el-GR" dirty="0"/>
              <a:t>Α-</a:t>
            </a:r>
            <a:r>
              <a:rPr lang="tr-TR" dirty="0"/>
              <a:t>MSH) Oranı</a:t>
            </a:r>
            <a:br>
              <a:rPr lang="tr-TR" dirty="0"/>
            </a:br>
            <a:endParaRPr lang="tr-TR" dirty="0"/>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709650" y="643464"/>
            <a:ext cx="6838883" cy="3731891"/>
          </a:xfrm>
        </p:spPr>
        <p:txBody>
          <a:bodyPr>
            <a:normAutofit/>
          </a:bodyPr>
          <a:lstStyle/>
          <a:p>
            <a:r>
              <a:rPr lang="tr-TR" dirty="0"/>
              <a:t>Kemikli kertenkele cildinin rengini, güneşten gelen ısınını azaltmak veya artırmak gerekip gerekmediğine bağlı olarak açıp koyulaştırabilir. Kemikli kertenkelenin cildinde gözlemlenen hızlı renk değişimi, </a:t>
            </a:r>
            <a:r>
              <a:rPr lang="el-GR" dirty="0"/>
              <a:t>α-</a:t>
            </a:r>
            <a:r>
              <a:rPr lang="tr-TR" dirty="0" err="1"/>
              <a:t>melanofor</a:t>
            </a:r>
            <a:r>
              <a:rPr lang="tr-TR" dirty="0"/>
              <a:t> uyarıcı hormonunun (</a:t>
            </a:r>
            <a:r>
              <a:rPr lang="el-GR" dirty="0"/>
              <a:t>α-</a:t>
            </a:r>
            <a:r>
              <a:rPr lang="tr-TR" dirty="0"/>
              <a:t>MSH) sıcaklığın etkisiyle değişmesinden kaynaklanmaktadır. Kemikli kertenkelelerde hormon seviyeleri üzerine yapılan çalışmaya ilişkin ek bilgiler </a:t>
            </a:r>
            <a:r>
              <a:rPr lang="tr-TR" dirty="0" err="1"/>
              <a:t>Sherbrooke</a:t>
            </a:r>
            <a:r>
              <a:rPr lang="tr-TR" dirty="0"/>
              <a:t> (1997) makalesinde bulunabilir. Bu araştırmada, kemikli kertenkelelerin </a:t>
            </a:r>
            <a:r>
              <a:rPr lang="el-GR" dirty="0"/>
              <a:t>α-</a:t>
            </a:r>
            <a:r>
              <a:rPr lang="tr-TR" dirty="0" err="1"/>
              <a:t>melanofor</a:t>
            </a:r>
            <a:r>
              <a:rPr lang="tr-TR" dirty="0"/>
              <a:t> oranı değeri aşağıdaki denklemle tanımlanmıştır:</a:t>
            </a:r>
          </a:p>
        </p:txBody>
      </p:sp>
      <p:pic>
        <p:nvPicPr>
          <p:cNvPr id="4" name="Picture 3" descr="A black text on a white background&#10;&#10;Description automatically generated">
            <a:extLst>
              <a:ext uri="{FF2B5EF4-FFF2-40B4-BE49-F238E27FC236}">
                <a16:creationId xmlns:a16="http://schemas.microsoft.com/office/drawing/2014/main" id="{C59940CE-1A17-2AFA-D6ED-2D67FADD4CCA}"/>
              </a:ext>
            </a:extLst>
          </p:cNvPr>
          <p:cNvPicPr>
            <a:picLocks noChangeAspect="1"/>
          </p:cNvPicPr>
          <p:nvPr/>
        </p:nvPicPr>
        <p:blipFill>
          <a:blip r:embed="rId3"/>
          <a:stretch>
            <a:fillRect/>
          </a:stretch>
        </p:blipFill>
        <p:spPr>
          <a:xfrm>
            <a:off x="4709652" y="4942540"/>
            <a:ext cx="6838882" cy="8719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59589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400800" y="609600"/>
            <a:ext cx="5147730" cy="1641987"/>
          </a:xfrm>
        </p:spPr>
        <p:txBody>
          <a:bodyPr>
            <a:normAutofit/>
          </a:bodyPr>
          <a:lstStyle/>
          <a:p>
            <a:pPr>
              <a:lnSpc>
                <a:spcPct val="90000"/>
              </a:lnSpc>
            </a:pPr>
            <a:br>
              <a:rPr lang="tr-TR" sz="2000"/>
            </a:br>
            <a:br>
              <a:rPr lang="tr-TR" sz="2000"/>
            </a:br>
            <a:r>
              <a:rPr lang="tr-TR" sz="2000"/>
              <a:t>2.2.5 Strateji 5: </a:t>
            </a:r>
            <a:r>
              <a:rPr lang="tr-TR" sz="2000" err="1"/>
              <a:t>Melanofor</a:t>
            </a:r>
            <a:r>
              <a:rPr lang="tr-TR" sz="2000"/>
              <a:t> Uyarıcı Hormon (</a:t>
            </a:r>
            <a:r>
              <a:rPr lang="el-GR" sz="2000"/>
              <a:t>Α-</a:t>
            </a:r>
            <a:r>
              <a:rPr lang="tr-TR" sz="2000"/>
              <a:t>MSH) Oranı</a:t>
            </a:r>
            <a:br>
              <a:rPr lang="tr-TR" sz="2000"/>
            </a:br>
            <a:endParaRPr lang="tr-TR" sz="2000"/>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6400800" y="2251587"/>
            <a:ext cx="5147730" cy="3637935"/>
          </a:xfrm>
        </p:spPr>
        <p:txBody>
          <a:bodyPr>
            <a:normAutofit/>
          </a:bodyPr>
          <a:lstStyle/>
          <a:p>
            <a:r>
              <a:rPr lang="tr-TR" dirty="0" err="1"/>
              <a:t>Fitnessmin</a:t>
            </a:r>
            <a:r>
              <a:rPr lang="tr-TR" dirty="0"/>
              <a:t> ve </a:t>
            </a:r>
            <a:r>
              <a:rPr lang="tr-TR" dirty="0" err="1"/>
              <a:t>Fitnessmax</a:t>
            </a:r>
            <a:r>
              <a:rPr lang="tr-TR" dirty="0"/>
              <a:t> sırasıyla mevcut t neslindeki en iyi ve en kötü </a:t>
            </a:r>
            <a:r>
              <a:rPr lang="tr-TR" dirty="0" err="1"/>
              <a:t>fitness</a:t>
            </a:r>
            <a:r>
              <a:rPr lang="tr-TR" dirty="0"/>
              <a:t> değerleridir, burada </a:t>
            </a:r>
            <a:r>
              <a:rPr lang="tr-TR" dirty="0" err="1"/>
              <a:t>fitness</a:t>
            </a:r>
            <a:r>
              <a:rPr lang="tr-TR" dirty="0"/>
              <a:t>(i) i-</a:t>
            </a:r>
            <a:r>
              <a:rPr lang="tr-TR" dirty="0" err="1"/>
              <a:t>th</a:t>
            </a:r>
            <a:r>
              <a:rPr lang="tr-TR" dirty="0"/>
              <a:t> arama ajanının mevcut </a:t>
            </a:r>
            <a:r>
              <a:rPr lang="tr-TR" dirty="0" err="1"/>
              <a:t>fitness</a:t>
            </a:r>
            <a:r>
              <a:rPr lang="tr-TR" dirty="0"/>
              <a:t> değeridir.</a:t>
            </a:r>
          </a:p>
          <a:p>
            <a:endParaRPr lang="tr-TR" dirty="0"/>
          </a:p>
          <a:p>
            <a:r>
              <a:rPr lang="tr-TR" dirty="0"/>
              <a:t>Denklem 18 ile hesaplanan </a:t>
            </a:r>
            <a:r>
              <a:rPr lang="tr-TR" dirty="0" err="1"/>
              <a:t>melanofor</a:t>
            </a:r>
            <a:r>
              <a:rPr lang="tr-TR" dirty="0"/>
              <a:t>(i) değer vektörü [0, 1] aralığında normalize edilir. </a:t>
            </a:r>
            <a:r>
              <a:rPr lang="tr-TR" dirty="0" err="1"/>
              <a:t>Eq</a:t>
            </a:r>
            <a:r>
              <a:rPr lang="tr-TR" dirty="0"/>
              <a:t>. 19'da, 0.3'ten az olan düşük bir 𝛼-MSH oranı, Algoritma 3'te açıklandığı gibi arama ajanlarını yerine koyar.</a:t>
            </a:r>
          </a:p>
          <a:p>
            <a:endParaRPr lang="tr-TR" dirty="0"/>
          </a:p>
        </p:txBody>
      </p:sp>
      <p:pic>
        <p:nvPicPr>
          <p:cNvPr id="5" name="Picture 4" descr="A diagram of a snake and a dinosaur&#10;&#10;Description automatically generated">
            <a:extLst>
              <a:ext uri="{FF2B5EF4-FFF2-40B4-BE49-F238E27FC236}">
                <a16:creationId xmlns:a16="http://schemas.microsoft.com/office/drawing/2014/main" id="{FD752025-22CB-A684-6848-D3429D96A766}"/>
              </a:ext>
            </a:extLst>
          </p:cNvPr>
          <p:cNvPicPr>
            <a:picLocks noChangeAspect="1"/>
          </p:cNvPicPr>
          <p:nvPr/>
        </p:nvPicPr>
        <p:blipFill>
          <a:blip r:embed="rId3"/>
          <a:stretch>
            <a:fillRect/>
          </a:stretch>
        </p:blipFill>
        <p:spPr>
          <a:xfrm>
            <a:off x="648930" y="704187"/>
            <a:ext cx="5447070" cy="512024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30FF4906-B40F-124E-12D0-AB2CC7458722}"/>
              </a:ext>
            </a:extLst>
          </p:cNvPr>
          <p:cNvSpPr txBox="1"/>
          <p:nvPr/>
        </p:nvSpPr>
        <p:spPr>
          <a:xfrm>
            <a:off x="883920" y="5969147"/>
            <a:ext cx="6096000" cy="369332"/>
          </a:xfrm>
          <a:prstGeom prst="rect">
            <a:avLst/>
          </a:prstGeom>
          <a:noFill/>
        </p:spPr>
        <p:txBody>
          <a:bodyPr wrap="square">
            <a:spAutoFit/>
          </a:bodyPr>
          <a:lstStyle/>
          <a:p>
            <a:pPr>
              <a:spcAft>
                <a:spcPts val="1000"/>
              </a:spcAft>
            </a:pPr>
            <a:r>
              <a:rPr lang="en-TR" sz="1800" i="1" dirty="0">
                <a:effectLst/>
                <a:latin typeface="Times New Roman" panose="02020603050405020304" pitchFamily="18" charset="0"/>
                <a:ea typeface="Times New Roman" panose="02020603050405020304" pitchFamily="18" charset="0"/>
              </a:rPr>
              <a:t>Şekil 7 - Boynuzlu Kertenkelenin avcılardan kaçışı</a:t>
            </a:r>
          </a:p>
        </p:txBody>
      </p:sp>
    </p:spTree>
    <p:extLst>
      <p:ext uri="{BB962C8B-B14F-4D97-AF65-F5344CB8AC3E}">
        <p14:creationId xmlns:p14="http://schemas.microsoft.com/office/powerpoint/2010/main" val="4244320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F8C668FA-2417-47B5-B454-2D55FC17FF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7FEBA57-8992-46BB-BCF0-5A83FE8E01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2B4CDDF6-55C3-415A-8D8B-7E03C3D61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2AA513A-141D-FBB9-01AB-0AD45CBB4653}"/>
              </a:ext>
            </a:extLst>
          </p:cNvPr>
          <p:cNvPicPr>
            <a:picLocks noChangeAspect="1"/>
          </p:cNvPicPr>
          <p:nvPr/>
        </p:nvPicPr>
        <p:blipFill>
          <a:blip r:embed="rId3"/>
          <a:stretch>
            <a:fillRect/>
          </a:stretch>
        </p:blipFill>
        <p:spPr>
          <a:xfrm>
            <a:off x="1359072" y="806875"/>
            <a:ext cx="9473855" cy="262899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9A71CEE3-68C7-BA30-EEEC-37C337C21588}"/>
              </a:ext>
            </a:extLst>
          </p:cNvPr>
          <p:cNvPicPr>
            <a:picLocks noChangeAspect="1"/>
          </p:cNvPicPr>
          <p:nvPr/>
        </p:nvPicPr>
        <p:blipFill>
          <a:blip r:embed="rId4"/>
          <a:stretch>
            <a:fillRect/>
          </a:stretch>
        </p:blipFill>
        <p:spPr>
          <a:xfrm>
            <a:off x="2403016" y="5387680"/>
            <a:ext cx="7371612" cy="66344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7704342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32651" y="643465"/>
            <a:ext cx="3746091" cy="5571072"/>
          </a:xfrm>
        </p:spPr>
        <p:txBody>
          <a:bodyPr>
            <a:normAutofit/>
          </a:bodyPr>
          <a:lstStyle/>
          <a:p>
            <a:r>
              <a:rPr lang="tr-TR" dirty="0"/>
              <a:t>2.2.6 </a:t>
            </a:r>
            <a:r>
              <a:rPr lang="tr-TR" dirty="0" err="1"/>
              <a:t>HLOA'nın</a:t>
            </a:r>
            <a:r>
              <a:rPr lang="tr-TR" dirty="0"/>
              <a:t> zaman karmaşıklığı</a:t>
            </a:r>
          </a:p>
        </p:txBody>
      </p:sp>
      <p:sp>
        <p:nvSpPr>
          <p:cNvPr id="3" name="Content Placeholder 2">
            <a:extLst>
              <a:ext uri="{FF2B5EF4-FFF2-40B4-BE49-F238E27FC236}">
                <a16:creationId xmlns:a16="http://schemas.microsoft.com/office/drawing/2014/main" id="{45DE0706-F693-3A25-BA9F-8219CBB55081}"/>
              </a:ext>
            </a:extLst>
          </p:cNvPr>
          <p:cNvSpPr>
            <a:spLocks noGrp="1"/>
          </p:cNvSpPr>
          <p:nvPr>
            <p:ph idx="1"/>
          </p:nvPr>
        </p:nvSpPr>
        <p:spPr>
          <a:xfrm>
            <a:off x="4720466" y="1563054"/>
            <a:ext cx="6838883" cy="3731891"/>
          </a:xfrm>
        </p:spPr>
        <p:txBody>
          <a:bodyPr>
            <a:normAutofit/>
          </a:bodyPr>
          <a:lstStyle/>
          <a:p>
            <a:r>
              <a:rPr lang="tr-TR" dirty="0" err="1"/>
              <a:t>HLOA'nın</a:t>
            </a:r>
            <a:r>
              <a:rPr lang="tr-TR" dirty="0"/>
              <a:t> zaman karmaşıklığı analizi, popülasyonun başlatılması, </a:t>
            </a:r>
            <a:r>
              <a:rPr lang="tr-TR" dirty="0" err="1"/>
              <a:t>fitness</a:t>
            </a:r>
            <a:r>
              <a:rPr lang="tr-TR" dirty="0"/>
              <a:t> değerlendirmesi ve arama ajanlarının (kertenkelelerin) güncellenmesi analizini içerir. HLOA popülasyonunun başlatılması O(</a:t>
            </a:r>
            <a:r>
              <a:rPr lang="tr-TR" dirty="0" err="1"/>
              <a:t>PopSize</a:t>
            </a:r>
            <a:r>
              <a:rPr lang="tr-TR" dirty="0"/>
              <a:t> x D) şeklinde ifade edilir, burada </a:t>
            </a:r>
            <a:r>
              <a:rPr lang="tr-TR" dirty="0" err="1"/>
              <a:t>PopSize</a:t>
            </a:r>
            <a:r>
              <a:rPr lang="tr-TR" dirty="0"/>
              <a:t> arama ajanlarının (kertenkelelerin) sayısı ve D optimizasyon probleminin boyutudur (tasarım değişkenleri sayısı). O(T), </a:t>
            </a:r>
            <a:r>
              <a:rPr lang="tr-TR" dirty="0" err="1"/>
              <a:t>fitness</a:t>
            </a:r>
            <a:r>
              <a:rPr lang="tr-TR" dirty="0"/>
              <a:t> değeri yani amaç fonksiyonu değerinin hesaplanma zaman karmaşıklığını temsil eder. Dolayısıyla, </a:t>
            </a:r>
            <a:r>
              <a:rPr lang="tr-TR" dirty="0" err="1"/>
              <a:t>fitness'in</a:t>
            </a:r>
            <a:r>
              <a:rPr lang="tr-TR" dirty="0"/>
              <a:t> başlangıç değerlendirmesi için gerekli zaman, O(</a:t>
            </a:r>
            <a:r>
              <a:rPr lang="tr-TR" dirty="0" err="1"/>
              <a:t>PopSize</a:t>
            </a:r>
            <a:r>
              <a:rPr lang="tr-TR" dirty="0"/>
              <a:t> × O(T)) ile sınırlıdır. Bu nedenle, HLOA ana döngüsünün hesaplama karmaşıklığı, </a:t>
            </a:r>
            <a:r>
              <a:rPr lang="tr-TR" dirty="0" err="1"/>
              <a:t>Algorithm</a:t>
            </a:r>
            <a:r>
              <a:rPr lang="tr-TR" dirty="0"/>
              <a:t> 4 (Şekil 8)'de özetlendiği gibi O(</a:t>
            </a:r>
            <a:r>
              <a:rPr lang="tr-TR" dirty="0" err="1"/>
              <a:t>MaxIteration</a:t>
            </a:r>
            <a:r>
              <a:rPr lang="tr-TR" dirty="0"/>
              <a:t> x </a:t>
            </a:r>
            <a:r>
              <a:rPr lang="tr-TR" dirty="0" err="1"/>
              <a:t>PopSize</a:t>
            </a:r>
            <a:r>
              <a:rPr lang="tr-TR" dirty="0"/>
              <a:t> x (D + O(T))) şeklindedir.</a:t>
            </a:r>
          </a:p>
        </p:txBody>
      </p:sp>
    </p:spTree>
    <p:extLst>
      <p:ext uri="{BB962C8B-B14F-4D97-AF65-F5344CB8AC3E}">
        <p14:creationId xmlns:p14="http://schemas.microsoft.com/office/powerpoint/2010/main" val="13189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825909" y="808055"/>
            <a:ext cx="3979205" cy="1453363"/>
          </a:xfrm>
        </p:spPr>
        <p:txBody>
          <a:bodyPr>
            <a:normAutofit/>
          </a:bodyPr>
          <a:lstStyle/>
          <a:p>
            <a:r>
              <a:rPr lang="tr-TR" dirty="0"/>
              <a:t>2.2.7 HLOA için </a:t>
            </a:r>
            <a:r>
              <a:rPr lang="tr-TR" dirty="0" err="1"/>
              <a:t>Pseudo</a:t>
            </a:r>
            <a:r>
              <a:rPr lang="tr-TR" dirty="0"/>
              <a:t> Kod</a:t>
            </a:r>
          </a:p>
        </p:txBody>
      </p:sp>
      <p:pic>
        <p:nvPicPr>
          <p:cNvPr id="8" name="Picture 7" descr="A screenshot of a computer program&#10;&#10;Description automatically generated">
            <a:extLst>
              <a:ext uri="{FF2B5EF4-FFF2-40B4-BE49-F238E27FC236}">
                <a16:creationId xmlns:a16="http://schemas.microsoft.com/office/drawing/2014/main" id="{FC92F791-288B-623B-761E-079F2E73B692}"/>
              </a:ext>
            </a:extLst>
          </p:cNvPr>
          <p:cNvPicPr>
            <a:picLocks noChangeAspect="1"/>
          </p:cNvPicPr>
          <p:nvPr/>
        </p:nvPicPr>
        <p:blipFill>
          <a:blip r:embed="rId3"/>
          <a:stretch>
            <a:fillRect/>
          </a:stretch>
        </p:blipFill>
        <p:spPr>
          <a:xfrm>
            <a:off x="4125528" y="0"/>
            <a:ext cx="6522720" cy="693906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0855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07D03CC-AE2F-E9C5-B553-8E3317055055}"/>
              </a:ext>
            </a:extLst>
          </p:cNvPr>
          <p:cNvSpPr>
            <a:spLocks noGrp="1"/>
          </p:cNvSpPr>
          <p:nvPr>
            <p:ph type="title"/>
          </p:nvPr>
        </p:nvSpPr>
        <p:spPr>
          <a:xfrm>
            <a:off x="643464" y="639097"/>
            <a:ext cx="4789678" cy="1372583"/>
          </a:xfrm>
        </p:spPr>
        <p:txBody>
          <a:bodyPr vert="horz" lIns="91440" tIns="45720" rIns="91440" bIns="45720" rtlCol="0" anchor="b">
            <a:normAutofit fontScale="90000"/>
          </a:bodyPr>
          <a:lstStyle/>
          <a:p>
            <a:pPr algn="r"/>
            <a:r>
              <a:rPr lang="en-US" sz="4800" dirty="0" err="1"/>
              <a:t>Şekil</a:t>
            </a:r>
            <a:r>
              <a:rPr lang="en-US" sz="4800" dirty="0"/>
              <a:t> 8 - HLOA </a:t>
            </a:r>
            <a:r>
              <a:rPr lang="en-US" sz="4800" dirty="0" err="1"/>
              <a:t>Akış</a:t>
            </a:r>
            <a:r>
              <a:rPr lang="en-US" sz="4800" dirty="0"/>
              <a:t> </a:t>
            </a:r>
            <a:r>
              <a:rPr lang="en-US" sz="4800" dirty="0" err="1"/>
              <a:t>Diyagramı</a:t>
            </a:r>
            <a:endParaRPr lang="en-US" sz="4800" dirty="0"/>
          </a:p>
        </p:txBody>
      </p:sp>
      <p:pic>
        <p:nvPicPr>
          <p:cNvPr id="3" name="Picture 2" descr="A diagram of a flowchart&#10;&#10;Description automatically generated">
            <a:extLst>
              <a:ext uri="{FF2B5EF4-FFF2-40B4-BE49-F238E27FC236}">
                <a16:creationId xmlns:a16="http://schemas.microsoft.com/office/drawing/2014/main" id="{57110F88-FBD9-B532-C3B7-3CF26A6D9BF1}"/>
              </a:ext>
            </a:extLst>
          </p:cNvPr>
          <p:cNvPicPr>
            <a:picLocks noChangeAspect="1"/>
          </p:cNvPicPr>
          <p:nvPr/>
        </p:nvPicPr>
        <p:blipFill>
          <a:blip r:embed="rId4"/>
          <a:stretch>
            <a:fillRect/>
          </a:stretch>
        </p:blipFill>
        <p:spPr>
          <a:xfrm>
            <a:off x="6076606" y="6858"/>
            <a:ext cx="5471929" cy="683991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95659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p:txBody>
          <a:bodyPr/>
          <a:lstStyle/>
          <a:p>
            <a:r>
              <a:rPr lang="tr-TR" dirty="0"/>
              <a:t>Evrimsel Algoritmalar</a:t>
            </a:r>
          </a:p>
        </p:txBody>
      </p:sp>
      <p:sp>
        <p:nvSpPr>
          <p:cNvPr id="3" name="Content Placeholder 2">
            <a:extLst>
              <a:ext uri="{FF2B5EF4-FFF2-40B4-BE49-F238E27FC236}">
                <a16:creationId xmlns:a16="http://schemas.microsoft.com/office/drawing/2014/main" id="{51BE2CE7-5232-85DB-7E78-817470AF593D}"/>
              </a:ext>
            </a:extLst>
          </p:cNvPr>
          <p:cNvSpPr>
            <a:spLocks noGrp="1"/>
          </p:cNvSpPr>
          <p:nvPr>
            <p:ph idx="1"/>
          </p:nvPr>
        </p:nvSpPr>
        <p:spPr>
          <a:xfrm>
            <a:off x="685801" y="2142067"/>
            <a:ext cx="10691445" cy="4106333"/>
          </a:xfrm>
        </p:spPr>
        <p:txBody>
          <a:bodyPr>
            <a:normAutofit/>
          </a:bodyPr>
          <a:lstStyle/>
          <a:p>
            <a:r>
              <a:rPr lang="tr-TR" sz="2800" dirty="0"/>
              <a:t>Genetik Algoritma (GA), Diferansiyel Evrim (DE), Kültürel Algoritma (CA), </a:t>
            </a:r>
            <a:r>
              <a:rPr lang="tr-TR" sz="2800" dirty="0" err="1"/>
              <a:t>Memetik</a:t>
            </a:r>
            <a:r>
              <a:rPr lang="tr-TR" sz="2800" dirty="0"/>
              <a:t> Algoritma (MA), Evrimsel Strateji (ES), Gradyan Evrim Algoritması (GEA).</a:t>
            </a:r>
          </a:p>
        </p:txBody>
      </p:sp>
    </p:spTree>
    <p:extLst>
      <p:ext uri="{BB962C8B-B14F-4D97-AF65-F5344CB8AC3E}">
        <p14:creationId xmlns:p14="http://schemas.microsoft.com/office/powerpoint/2010/main" val="328946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p:txBody>
          <a:bodyPr/>
          <a:lstStyle/>
          <a:p>
            <a:r>
              <a:rPr lang="tr-TR" dirty="0"/>
              <a:t>Sürü-tabanlı Algoritmalar</a:t>
            </a:r>
          </a:p>
        </p:txBody>
      </p:sp>
      <p:sp>
        <p:nvSpPr>
          <p:cNvPr id="3" name="Content Placeholder 2">
            <a:extLst>
              <a:ext uri="{FF2B5EF4-FFF2-40B4-BE49-F238E27FC236}">
                <a16:creationId xmlns:a16="http://schemas.microsoft.com/office/drawing/2014/main" id="{51BE2CE7-5232-85DB-7E78-817470AF593D}"/>
              </a:ext>
            </a:extLst>
          </p:cNvPr>
          <p:cNvSpPr>
            <a:spLocks noGrp="1"/>
          </p:cNvSpPr>
          <p:nvPr>
            <p:ph idx="1"/>
          </p:nvPr>
        </p:nvSpPr>
        <p:spPr>
          <a:xfrm>
            <a:off x="685801" y="2142067"/>
            <a:ext cx="10691445" cy="4106333"/>
          </a:xfrm>
        </p:spPr>
        <p:txBody>
          <a:bodyPr>
            <a:normAutofit/>
          </a:bodyPr>
          <a:lstStyle/>
          <a:p>
            <a:r>
              <a:rPr lang="tr-TR" sz="2800" dirty="0"/>
              <a:t>Parçacık Sürü Optimizasyonu (PSO), Çakal Optimizasyon Algoritması (DOA), Kara Dul Optimizasyon Algoritması (BWOA), Zıplayan Örümcek Optimizasyon Algoritması (JSOA), </a:t>
            </a:r>
            <a:r>
              <a:rPr lang="tr-TR" sz="2800" dirty="0" err="1"/>
              <a:t>Fennec</a:t>
            </a:r>
            <a:r>
              <a:rPr lang="tr-TR" sz="2800" dirty="0"/>
              <a:t> Tilki Algoritması (FFA), Yapay Tavşanlar Optimizasyonu (ARO), Elbise Biyom </a:t>
            </a:r>
            <a:r>
              <a:rPr lang="tr-TR" sz="2800" dirty="0" err="1"/>
              <a:t>Swarm</a:t>
            </a:r>
            <a:r>
              <a:rPr lang="tr-TR" sz="2800" dirty="0"/>
              <a:t> Algoritması (TSA), Dağ Çav Gazel Optimizasyonu.</a:t>
            </a:r>
          </a:p>
        </p:txBody>
      </p:sp>
    </p:spTree>
    <p:extLst>
      <p:ext uri="{BB962C8B-B14F-4D97-AF65-F5344CB8AC3E}">
        <p14:creationId xmlns:p14="http://schemas.microsoft.com/office/powerpoint/2010/main" val="276468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p:txBody>
          <a:bodyPr/>
          <a:lstStyle/>
          <a:p>
            <a:r>
              <a:rPr lang="tr-TR" dirty="0"/>
              <a:t>Antik-tabanlı Algoritmalar</a:t>
            </a:r>
          </a:p>
        </p:txBody>
      </p:sp>
      <p:sp>
        <p:nvSpPr>
          <p:cNvPr id="3" name="Content Placeholder 2">
            <a:extLst>
              <a:ext uri="{FF2B5EF4-FFF2-40B4-BE49-F238E27FC236}">
                <a16:creationId xmlns:a16="http://schemas.microsoft.com/office/drawing/2014/main" id="{51BE2CE7-5232-85DB-7E78-817470AF593D}"/>
              </a:ext>
            </a:extLst>
          </p:cNvPr>
          <p:cNvSpPr>
            <a:spLocks noGrp="1"/>
          </p:cNvSpPr>
          <p:nvPr>
            <p:ph idx="1"/>
          </p:nvPr>
        </p:nvSpPr>
        <p:spPr>
          <a:xfrm>
            <a:off x="685801" y="2142067"/>
            <a:ext cx="10691445" cy="4106333"/>
          </a:xfrm>
        </p:spPr>
        <p:txBody>
          <a:bodyPr>
            <a:normAutofit/>
          </a:bodyPr>
          <a:lstStyle/>
          <a:p>
            <a:r>
              <a:rPr lang="tr-TR" sz="2800" dirty="0" err="1"/>
              <a:t>Giza</a:t>
            </a:r>
            <a:r>
              <a:rPr lang="tr-TR" sz="2800" dirty="0"/>
              <a:t> Piramitleri İnşa (GPC), El-Biruni Dünya Yarıçapı (BER) </a:t>
            </a:r>
            <a:r>
              <a:rPr lang="tr-TR" sz="2800" dirty="0" err="1"/>
              <a:t>Metaheuristik</a:t>
            </a:r>
            <a:r>
              <a:rPr lang="tr-TR" sz="2800" dirty="0"/>
              <a:t> Arama Optimizasyon Algoritması.</a:t>
            </a:r>
          </a:p>
        </p:txBody>
      </p:sp>
    </p:spTree>
    <p:extLst>
      <p:ext uri="{BB962C8B-B14F-4D97-AF65-F5344CB8AC3E}">
        <p14:creationId xmlns:p14="http://schemas.microsoft.com/office/powerpoint/2010/main" val="2189299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p:txBody>
          <a:bodyPr/>
          <a:lstStyle/>
          <a:p>
            <a:r>
              <a:rPr lang="tr-TR" dirty="0"/>
              <a:t>Fizik-tabanlı Algoritmalar</a:t>
            </a:r>
          </a:p>
        </p:txBody>
      </p:sp>
      <p:sp>
        <p:nvSpPr>
          <p:cNvPr id="3" name="Content Placeholder 2">
            <a:extLst>
              <a:ext uri="{FF2B5EF4-FFF2-40B4-BE49-F238E27FC236}">
                <a16:creationId xmlns:a16="http://schemas.microsoft.com/office/drawing/2014/main" id="{51BE2CE7-5232-85DB-7E78-817470AF593D}"/>
              </a:ext>
            </a:extLst>
          </p:cNvPr>
          <p:cNvSpPr>
            <a:spLocks noGrp="1"/>
          </p:cNvSpPr>
          <p:nvPr>
            <p:ph idx="1"/>
          </p:nvPr>
        </p:nvSpPr>
        <p:spPr>
          <a:xfrm>
            <a:off x="685801" y="2142067"/>
            <a:ext cx="10691445" cy="4106333"/>
          </a:xfrm>
        </p:spPr>
        <p:txBody>
          <a:bodyPr>
            <a:normAutofit/>
          </a:bodyPr>
          <a:lstStyle/>
          <a:p>
            <a:r>
              <a:rPr lang="tr-TR" sz="2800" dirty="0"/>
              <a:t>Simüle Edilmiş Tavlama (SA), Termal Değişim Optimizasyonu (TEO), </a:t>
            </a:r>
            <a:r>
              <a:rPr lang="tr-TR" sz="2800" dirty="0" err="1"/>
              <a:t>Kütleçekimli</a:t>
            </a:r>
            <a:r>
              <a:rPr lang="tr-TR" sz="2800" dirty="0"/>
              <a:t> Arama Algoritması (GSA), Momentum Arama Algoritması (MSA), Su Döngüsü Algoritması (WCA), Elektromanyetizma Optimizasyonu (EMO), Kepler Optimizasyon Algoritması (KOA), Döngüsel </a:t>
            </a:r>
            <a:r>
              <a:rPr lang="tr-TR" sz="2800" dirty="0" err="1"/>
              <a:t>Parthenogenez</a:t>
            </a:r>
            <a:r>
              <a:rPr lang="tr-TR" sz="2800" dirty="0"/>
              <a:t> Algoritması (CPA).</a:t>
            </a:r>
          </a:p>
        </p:txBody>
      </p:sp>
    </p:spTree>
    <p:extLst>
      <p:ext uri="{BB962C8B-B14F-4D97-AF65-F5344CB8AC3E}">
        <p14:creationId xmlns:p14="http://schemas.microsoft.com/office/powerpoint/2010/main" val="3976962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DD0D-FC5A-EE01-5205-F5E5DF06E05D}"/>
              </a:ext>
            </a:extLst>
          </p:cNvPr>
          <p:cNvSpPr>
            <a:spLocks noGrp="1"/>
          </p:cNvSpPr>
          <p:nvPr>
            <p:ph type="title"/>
          </p:nvPr>
        </p:nvSpPr>
        <p:spPr/>
        <p:txBody>
          <a:bodyPr/>
          <a:lstStyle/>
          <a:p>
            <a:r>
              <a:rPr lang="tr-TR" dirty="0" err="1"/>
              <a:t>KiMYA</a:t>
            </a:r>
            <a:r>
              <a:rPr lang="tr-TR" dirty="0"/>
              <a:t>-tabanlı Algoritmalar</a:t>
            </a:r>
          </a:p>
        </p:txBody>
      </p:sp>
      <p:sp>
        <p:nvSpPr>
          <p:cNvPr id="3" name="Content Placeholder 2">
            <a:extLst>
              <a:ext uri="{FF2B5EF4-FFF2-40B4-BE49-F238E27FC236}">
                <a16:creationId xmlns:a16="http://schemas.microsoft.com/office/drawing/2014/main" id="{51BE2CE7-5232-85DB-7E78-817470AF593D}"/>
              </a:ext>
            </a:extLst>
          </p:cNvPr>
          <p:cNvSpPr>
            <a:spLocks noGrp="1"/>
          </p:cNvSpPr>
          <p:nvPr>
            <p:ph idx="1"/>
          </p:nvPr>
        </p:nvSpPr>
        <p:spPr>
          <a:xfrm>
            <a:off x="685801" y="2142067"/>
            <a:ext cx="10691445" cy="4106333"/>
          </a:xfrm>
        </p:spPr>
        <p:txBody>
          <a:bodyPr>
            <a:normAutofit/>
          </a:bodyPr>
          <a:lstStyle/>
          <a:p>
            <a:r>
              <a:rPr lang="tr-TR" sz="2800" dirty="0"/>
              <a:t>Kimyasal Reaksiyon Optimizasyonu (CRO), Kristal Yapı Algoritması (</a:t>
            </a:r>
            <a:r>
              <a:rPr lang="tr-TR" sz="2800" dirty="0" err="1"/>
              <a:t>CryStAl</a:t>
            </a:r>
            <a:r>
              <a:rPr lang="tr-TR" sz="2800" dirty="0"/>
              <a:t>), Yapay Kimyasal Süreç (ACP).</a:t>
            </a:r>
          </a:p>
        </p:txBody>
      </p:sp>
    </p:spTree>
    <p:extLst>
      <p:ext uri="{BB962C8B-B14F-4D97-AF65-F5344CB8AC3E}">
        <p14:creationId xmlns:p14="http://schemas.microsoft.com/office/powerpoint/2010/main" val="29819325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Celestial</Template>
  <TotalTime>124</TotalTime>
  <Words>3009</Words>
  <Application>Microsoft Macintosh PowerPoint</Application>
  <PresentationFormat>Widescreen</PresentationFormat>
  <Paragraphs>123</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Menlo</vt:lpstr>
      <vt:lpstr>Times New Roman</vt:lpstr>
      <vt:lpstr>Celestial</vt:lpstr>
      <vt:lpstr>Boynuzlu Kertenkele Savunma Taktiklerinden İlham Alan Yeni Bir Meta-Sezgisel Yöntem</vt:lpstr>
      <vt:lpstr>Özet</vt:lpstr>
      <vt:lpstr>1- Giriş</vt:lpstr>
      <vt:lpstr>Şekil 1 - Metasezgisel Sınıflandırma</vt:lpstr>
      <vt:lpstr>Evrimsel Algoritmalar</vt:lpstr>
      <vt:lpstr>Sürü-tabanlı Algoritmalar</vt:lpstr>
      <vt:lpstr>Antik-tabanlı Algoritmalar</vt:lpstr>
      <vt:lpstr>Fizik-tabanlı Algoritmalar</vt:lpstr>
      <vt:lpstr>KiMYA-tabanlı Algoritmalar</vt:lpstr>
      <vt:lpstr>İNSAN-tabanlı Algoritmalar</vt:lpstr>
      <vt:lpstr>BİTKİ-tabanlı Algoritmalar</vt:lpstr>
      <vt:lpstr>Müzik / Sanat tabanlı algoritma</vt:lpstr>
      <vt:lpstr>Spor tabanlı algoritma</vt:lpstr>
      <vt:lpstr>Matematik tabanlı algoritma</vt:lpstr>
      <vt:lpstr>Tek çözüm tabanlı algoritma</vt:lpstr>
      <vt:lpstr>Hibrit algoritmalar</vt:lpstr>
      <vt:lpstr>Şekil 2 - Bir Metasezgisel Algoritmanın Genel Çerçevesi</vt:lpstr>
      <vt:lpstr>Faz 1</vt:lpstr>
      <vt:lpstr>Faz 2</vt:lpstr>
      <vt:lpstr>Faz 3</vt:lpstr>
      <vt:lpstr>Faz 4</vt:lpstr>
      <vt:lpstr>PowerPoint Presentation</vt:lpstr>
      <vt:lpstr>PowerPoint Presentation</vt:lpstr>
      <vt:lpstr>PowerPoint Presentation</vt:lpstr>
      <vt:lpstr>2- Boynuzlu Kertenkele Optimizasyon Algoritması (HLOA) 2.1 Biyolojik Temeller  </vt:lpstr>
      <vt:lpstr>PowerPoint Presentation</vt:lpstr>
      <vt:lpstr>2.2 Matematiksel Model Ve Optimizasyon Algoritması</vt:lpstr>
      <vt:lpstr>2.2.1 Strateji 1: Kriptis Davranış (Gizlenme)</vt:lpstr>
      <vt:lpstr>2.2.1 Strateji 1: Kriptis Davranış (Gizlenme)</vt:lpstr>
      <vt:lpstr>PowerPoint Presentation</vt:lpstr>
      <vt:lpstr>2.2.1 Strateji 1: Kriptis Davranış (Gizlenme)</vt:lpstr>
      <vt:lpstr>2.2.1 Strateji 1: Kriptis Davranış (Gizlenme)</vt:lpstr>
      <vt:lpstr>2.2.1 Strateji 1: Kriptis Davranış (Gizlenme)</vt:lpstr>
      <vt:lpstr>2.2.1 Strateji 1: Kriptis Davranış (Gizlenme)</vt:lpstr>
      <vt:lpstr>2.2.1 Strateji 1: Kriptis Davranış (Gizlenme)</vt:lpstr>
      <vt:lpstr>2.2.1 Strateji 1: Kriptis Davranış (Gizlenme)</vt:lpstr>
      <vt:lpstr>2.2.1 Strateji 1: Kriptis Davranış (Gizlenme)</vt:lpstr>
      <vt:lpstr>2.2.2 Strateji 2: Derinin karartılması veya aydınlatılması</vt:lpstr>
      <vt:lpstr>PowerPoint Presentation</vt:lpstr>
      <vt:lpstr>2.2.3 Strateji 3: Kan Fırlatma</vt:lpstr>
      <vt:lpstr>2.2.3 Strateji 3: Kan Fırlatma</vt:lpstr>
      <vt:lpstr>2.2.3 Strateji 3: Kan Fırlatma</vt:lpstr>
      <vt:lpstr>2.2.4 Strateji 4: Kaçmak İçin Hareket Et   </vt:lpstr>
      <vt:lpstr>  2.2.5 Strateji 5: Melanofor Uyarıcı Hormon (Α-MSH) Oranı </vt:lpstr>
      <vt:lpstr>  2.2.5 Strateji 5: Melanofor Uyarıcı Hormon (Α-MSH) Oranı </vt:lpstr>
      <vt:lpstr>PowerPoint Presentation</vt:lpstr>
      <vt:lpstr>2.2.6 HLOA'nın zaman karmaşıklığı</vt:lpstr>
      <vt:lpstr>2.2.7 HLOA için Pseudo Kod</vt:lpstr>
      <vt:lpstr>Şekil 8 - HLOA Akış Diyagramı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Furkan Erdoğan</dc:creator>
  <cp:lastModifiedBy>Furkan Erdoğan</cp:lastModifiedBy>
  <cp:revision>1</cp:revision>
  <dcterms:created xsi:type="dcterms:W3CDTF">2024-07-05T13:08:25Z</dcterms:created>
  <dcterms:modified xsi:type="dcterms:W3CDTF">2024-07-05T15:49:19Z</dcterms:modified>
</cp:coreProperties>
</file>